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6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3" r:id="rId15"/>
    <p:sldId id="283" r:id="rId16"/>
    <p:sldId id="271" r:id="rId17"/>
    <p:sldId id="264" r:id="rId18"/>
    <p:sldId id="265" r:id="rId19"/>
    <p:sldId id="266" r:id="rId20"/>
    <p:sldId id="267" r:id="rId21"/>
    <p:sldId id="281" r:id="rId22"/>
    <p:sldId id="268" r:id="rId23"/>
    <p:sldId id="282" r:id="rId24"/>
    <p:sldId id="261" r:id="rId25"/>
    <p:sldId id="273" r:id="rId26"/>
    <p:sldId id="269" r:id="rId27"/>
    <p:sldId id="284" r:id="rId28"/>
    <p:sldId id="270" r:id="rId29"/>
  </p:sldIdLst>
  <p:sldSz cx="9144000" cy="5143500" type="screen16x9"/>
  <p:notesSz cx="6858000" cy="9144000"/>
  <p:embeddedFontLst>
    <p:embeddedFont>
      <p:font typeface="Economica" panose="020B060402020202020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4EE43-7B4F-4A44-A137-250A56D98438}" v="67" dt="2022-12-17T02:45:28.071"/>
    <p1510:client id="{C7B75B25-B4C9-47B8-BCE4-4FF7E697854A}" v="23" dt="2022-12-16T22:59:23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70" autoAdjust="0"/>
  </p:normalViewPr>
  <p:slideViewPr>
    <p:cSldViewPr snapToGrid="0">
      <p:cViewPr varScale="1">
        <p:scale>
          <a:sx n="128" d="100"/>
          <a:sy n="128" d="100"/>
        </p:scale>
        <p:origin x="4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rri Smith" userId="48191b3f69d45519" providerId="LiveId" clId="{C764EE43-7B4F-4A44-A137-250A56D98438}"/>
    <pc:docChg chg="undo custSel addSld delSld modSld sldOrd">
      <pc:chgData name="Kerri Smith" userId="48191b3f69d45519" providerId="LiveId" clId="{C764EE43-7B4F-4A44-A137-250A56D98438}" dt="2022-12-17T02:45:38.606" v="1312" actId="14100"/>
      <pc:docMkLst>
        <pc:docMk/>
      </pc:docMkLst>
      <pc:sldChg chg="addSp delSp modSp mod modClrScheme chgLayout">
        <pc:chgData name="Kerri Smith" userId="48191b3f69d45519" providerId="LiveId" clId="{C764EE43-7B4F-4A44-A137-250A56D98438}" dt="2022-12-17T02:17:41.212" v="894" actId="12788"/>
        <pc:sldMkLst>
          <pc:docMk/>
          <pc:sldMk cId="0" sldId="256"/>
        </pc:sldMkLst>
        <pc:spChg chg="del mod ord">
          <ac:chgData name="Kerri Smith" userId="48191b3f69d45519" providerId="LiveId" clId="{C764EE43-7B4F-4A44-A137-250A56D98438}" dt="2022-12-17T02:17:02.352" v="886" actId="478"/>
          <ac:spMkLst>
            <pc:docMk/>
            <pc:sldMk cId="0" sldId="256"/>
            <ac:spMk id="108" creationId="{00000000-0000-0000-0000-000000000000}"/>
          </ac:spMkLst>
        </pc:spChg>
        <pc:spChg chg="del mod ord">
          <ac:chgData name="Kerri Smith" userId="48191b3f69d45519" providerId="LiveId" clId="{C764EE43-7B4F-4A44-A137-250A56D98438}" dt="2022-12-17T02:16:59.549" v="885" actId="478"/>
          <ac:spMkLst>
            <pc:docMk/>
            <pc:sldMk cId="0" sldId="256"/>
            <ac:spMk id="109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17:41.212" v="894" actId="12788"/>
          <ac:picMkLst>
            <pc:docMk/>
            <pc:sldMk cId="0" sldId="256"/>
            <ac:picMk id="2" creationId="{D01B4CAB-D3BE-D501-1520-72687772DAF2}"/>
          </ac:picMkLst>
        </pc:picChg>
      </pc:sldChg>
      <pc:sldChg chg="addSp delSp modSp mod ord chgLayout">
        <pc:chgData name="Kerri Smith" userId="48191b3f69d45519" providerId="LiveId" clId="{C764EE43-7B4F-4A44-A137-250A56D98438}" dt="2022-12-17T02:22:12.729" v="908"/>
        <pc:sldMkLst>
          <pc:docMk/>
          <pc:sldMk cId="0" sldId="257"/>
        </pc:sldMkLst>
        <pc:spChg chg="add mod ord">
          <ac:chgData name="Kerri Smith" userId="48191b3f69d45519" providerId="LiveId" clId="{C764EE43-7B4F-4A44-A137-250A56D98438}" dt="2022-12-17T01:10:01.325" v="660" actId="14100"/>
          <ac:spMkLst>
            <pc:docMk/>
            <pc:sldMk cId="0" sldId="257"/>
            <ac:spMk id="2" creationId="{0BD3239C-9FB0-065C-1F2D-396730FEBF68}"/>
          </ac:spMkLst>
        </pc:spChg>
        <pc:spChg chg="add mod">
          <ac:chgData name="Kerri Smith" userId="48191b3f69d45519" providerId="LiveId" clId="{C764EE43-7B4F-4A44-A137-250A56D98438}" dt="2022-12-17T01:10:11.203" v="665" actId="1076"/>
          <ac:spMkLst>
            <pc:docMk/>
            <pc:sldMk cId="0" sldId="257"/>
            <ac:spMk id="3" creationId="{3DE09547-6FBD-3A83-C3FE-E80CC1780A21}"/>
          </ac:spMkLst>
        </pc:spChg>
        <pc:spChg chg="mod ord">
          <ac:chgData name="Kerri Smith" userId="48191b3f69d45519" providerId="LiveId" clId="{C764EE43-7B4F-4A44-A137-250A56D98438}" dt="2022-12-17T01:07:47.682" v="521" actId="20577"/>
          <ac:spMkLst>
            <pc:docMk/>
            <pc:sldMk cId="0" sldId="257"/>
            <ac:spMk id="114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5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6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7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8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9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0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1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2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11.624" v="452" actId="478"/>
          <ac:spMkLst>
            <pc:docMk/>
            <pc:sldMk cId="0" sldId="257"/>
            <ac:spMk id="123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1:06:12.498" v="454" actId="478"/>
          <ac:spMkLst>
            <pc:docMk/>
            <pc:sldMk cId="0" sldId="257"/>
            <ac:spMk id="124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14.041" v="455" actId="478"/>
          <ac:spMkLst>
            <pc:docMk/>
            <pc:sldMk cId="0" sldId="257"/>
            <ac:spMk id="125" creationId="{00000000-0000-0000-0000-000000000000}"/>
          </ac:spMkLst>
        </pc:spChg>
        <pc:picChg chg="add del mod">
          <ac:chgData name="Kerri Smith" userId="48191b3f69d45519" providerId="LiveId" clId="{C764EE43-7B4F-4A44-A137-250A56D98438}" dt="2022-12-17T02:19:09.820" v="897" actId="478"/>
          <ac:picMkLst>
            <pc:docMk/>
            <pc:sldMk cId="0" sldId="257"/>
            <ac:picMk id="4" creationId="{DBA3009B-3D40-E03E-1440-CE77FBEF7CF6}"/>
          </ac:picMkLst>
        </pc:picChg>
        <pc:picChg chg="add mod">
          <ac:chgData name="Kerri Smith" userId="48191b3f69d45519" providerId="LiveId" clId="{C764EE43-7B4F-4A44-A137-250A56D98438}" dt="2022-12-17T02:22:12.729" v="908"/>
          <ac:picMkLst>
            <pc:docMk/>
            <pc:sldMk cId="0" sldId="257"/>
            <ac:picMk id="5" creationId="{694B3D63-7E44-90E1-B734-DF0A3E1BFEC6}"/>
          </ac:picMkLst>
        </pc:picChg>
      </pc:sldChg>
      <pc:sldChg chg="addSp delSp modSp mod modNotes">
        <pc:chgData name="Kerri Smith" userId="48191b3f69d45519" providerId="LiveId" clId="{C764EE43-7B4F-4A44-A137-250A56D98438}" dt="2022-12-17T01:42:42.435" v="815" actId="1076"/>
        <pc:sldMkLst>
          <pc:docMk/>
          <pc:sldMk cId="0" sldId="258"/>
        </pc:sldMkLst>
        <pc:spChg chg="del">
          <ac:chgData name="Kerri Smith" userId="48191b3f69d45519" providerId="LiveId" clId="{C764EE43-7B4F-4A44-A137-250A56D98438}" dt="2022-12-17T01:42:35.776" v="813" actId="478"/>
          <ac:spMkLst>
            <pc:docMk/>
            <pc:sldMk cId="0" sldId="258"/>
            <ac:spMk id="134" creationId="{00000000-0000-0000-0000-000000000000}"/>
          </ac:spMkLst>
        </pc:spChg>
        <pc:grpChg chg="mod ord">
          <ac:chgData name="Kerri Smith" userId="48191b3f69d45519" providerId="LiveId" clId="{C764EE43-7B4F-4A44-A137-250A56D98438}" dt="2022-12-17T01:42:18.792" v="808" actId="1076"/>
          <ac:grpSpMkLst>
            <pc:docMk/>
            <pc:sldMk cId="0" sldId="258"/>
            <ac:grpSpMk id="17" creationId="{34BF7CF3-8534-E7A8-FA8E-A4D5779968A7}"/>
          </ac:grpSpMkLst>
        </pc:grpChg>
        <pc:picChg chg="add mod ord">
          <ac:chgData name="Kerri Smith" userId="48191b3f69d45519" providerId="LiveId" clId="{C764EE43-7B4F-4A44-A137-250A56D98438}" dt="2022-12-17T01:42:42.435" v="815" actId="1076"/>
          <ac:picMkLst>
            <pc:docMk/>
            <pc:sldMk cId="0" sldId="258"/>
            <ac:picMk id="5" creationId="{9FEBF407-894E-E92A-E7E7-0FCAB5881FCB}"/>
          </ac:picMkLst>
        </pc:picChg>
        <pc:cxnChg chg="del">
          <ac:chgData name="Kerri Smith" userId="48191b3f69d45519" providerId="LiveId" clId="{C764EE43-7B4F-4A44-A137-250A56D98438}" dt="2022-12-17T01:42:33.278" v="812" actId="478"/>
          <ac:cxnSpMkLst>
            <pc:docMk/>
            <pc:sldMk cId="0" sldId="258"/>
            <ac:cxnSpMk id="132" creationId="{00000000-0000-0000-0000-000000000000}"/>
          </ac:cxnSpMkLst>
        </pc:cxnChg>
        <pc:cxnChg chg="del">
          <ac:chgData name="Kerri Smith" userId="48191b3f69d45519" providerId="LiveId" clId="{C764EE43-7B4F-4A44-A137-250A56D98438}" dt="2022-12-17T01:42:31.439" v="811" actId="478"/>
          <ac:cxnSpMkLst>
            <pc:docMk/>
            <pc:sldMk cId="0" sldId="258"/>
            <ac:cxnSpMk id="133" creationId="{00000000-0000-0000-0000-000000000000}"/>
          </ac:cxnSpMkLst>
        </pc:cxnChg>
      </pc:sldChg>
      <pc:sldChg chg="addSp modSp mod modClrScheme chgLayout">
        <pc:chgData name="Kerri Smith" userId="48191b3f69d45519" providerId="LiveId" clId="{C764EE43-7B4F-4A44-A137-250A56D98438}" dt="2022-12-17T02:22:01.436" v="907" actId="1076"/>
        <pc:sldMkLst>
          <pc:docMk/>
          <pc:sldMk cId="0" sldId="259"/>
        </pc:sldMkLst>
        <pc:spChg chg="mod ord">
          <ac:chgData name="Kerri Smith" userId="48191b3f69d45519" providerId="LiveId" clId="{C764EE43-7B4F-4A44-A137-250A56D98438}" dt="2022-12-17T02:21:24.702" v="898" actId="700"/>
          <ac:spMkLst>
            <pc:docMk/>
            <pc:sldMk cId="0" sldId="259"/>
            <ac:spMk id="145" creationId="{00000000-0000-0000-0000-000000000000}"/>
          </ac:spMkLst>
        </pc:spChg>
        <pc:spChg chg="mod ord">
          <ac:chgData name="Kerri Smith" userId="48191b3f69d45519" providerId="LiveId" clId="{C764EE43-7B4F-4A44-A137-250A56D98438}" dt="2022-12-17T02:21:37.116" v="900" actId="1076"/>
          <ac:spMkLst>
            <pc:docMk/>
            <pc:sldMk cId="0" sldId="259"/>
            <ac:spMk id="146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2:01.436" v="907" actId="1076"/>
          <ac:picMkLst>
            <pc:docMk/>
            <pc:sldMk cId="0" sldId="259"/>
            <ac:picMk id="2" creationId="{78103EEF-D1A9-9A92-BA1B-1F517026DAA0}"/>
          </ac:picMkLst>
        </pc:picChg>
      </pc:sldChg>
      <pc:sldChg chg="addSp delSp modSp mod ord modNotesTx">
        <pc:chgData name="Kerri Smith" userId="48191b3f69d45519" providerId="LiveId" clId="{C764EE43-7B4F-4A44-A137-250A56D98438}" dt="2022-12-17T02:22:16.882" v="909"/>
        <pc:sldMkLst>
          <pc:docMk/>
          <pc:sldMk cId="0" sldId="260"/>
        </pc:sldMkLst>
        <pc:spChg chg="add mod">
          <ac:chgData name="Kerri Smith" userId="48191b3f69d45519" providerId="LiveId" clId="{C764EE43-7B4F-4A44-A137-250A56D98438}" dt="2022-12-17T01:40:13.766" v="804" actId="207"/>
          <ac:spMkLst>
            <pc:docMk/>
            <pc:sldMk cId="0" sldId="260"/>
            <ac:spMk id="3" creationId="{F6ED58D3-F934-418A-A530-7A6BBD9DDB67}"/>
          </ac:spMkLst>
        </pc:spChg>
        <pc:spChg chg="add mod">
          <ac:chgData name="Kerri Smith" userId="48191b3f69d45519" providerId="LiveId" clId="{C764EE43-7B4F-4A44-A137-250A56D98438}" dt="2022-12-17T01:37:33.185" v="784" actId="1076"/>
          <ac:spMkLst>
            <pc:docMk/>
            <pc:sldMk cId="0" sldId="260"/>
            <ac:spMk id="4" creationId="{1CFF7EF5-DF94-EF13-8724-F73ADCB452DB}"/>
          </ac:spMkLst>
        </pc:spChg>
        <pc:picChg chg="add mod modCrop">
          <ac:chgData name="Kerri Smith" userId="48191b3f69d45519" providerId="LiveId" clId="{C764EE43-7B4F-4A44-A137-250A56D98438}" dt="2022-12-16T23:36:27.611" v="20" actId="732"/>
          <ac:picMkLst>
            <pc:docMk/>
            <pc:sldMk cId="0" sldId="260"/>
            <ac:picMk id="2" creationId="{8B787A53-587D-E489-3F3B-7EA34725677A}"/>
          </ac:picMkLst>
        </pc:picChg>
        <pc:picChg chg="add del mod">
          <ac:chgData name="Kerri Smith" userId="48191b3f69d45519" providerId="LiveId" clId="{C764EE43-7B4F-4A44-A137-250A56D98438}" dt="2022-12-16T23:37:11.500" v="25" actId="478"/>
          <ac:picMkLst>
            <pc:docMk/>
            <pc:sldMk cId="0" sldId="260"/>
            <ac:picMk id="3" creationId="{811B3C27-A72E-8BE9-2072-4C64A0D17FE6}"/>
          </ac:picMkLst>
        </pc:picChg>
        <pc:picChg chg="add mod">
          <ac:chgData name="Kerri Smith" userId="48191b3f69d45519" providerId="LiveId" clId="{C764EE43-7B4F-4A44-A137-250A56D98438}" dt="2022-12-17T02:22:16.882" v="909"/>
          <ac:picMkLst>
            <pc:docMk/>
            <pc:sldMk cId="0" sldId="260"/>
            <ac:picMk id="7" creationId="{60B294AD-2614-D181-F5D2-F53276C295D8}"/>
          </ac:picMkLst>
        </pc:picChg>
        <pc:picChg chg="ord">
          <ac:chgData name="Kerri Smith" userId="48191b3f69d45519" providerId="LiveId" clId="{C764EE43-7B4F-4A44-A137-250A56D98438}" dt="2022-12-16T23:37:23.549" v="27" actId="166"/>
          <ac:picMkLst>
            <pc:docMk/>
            <pc:sldMk cId="0" sldId="260"/>
            <ac:picMk id="163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08.689" v="40" actId="478"/>
          <ac:picMkLst>
            <pc:docMk/>
            <pc:sldMk cId="0" sldId="260"/>
            <ac:picMk id="165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10.402" v="42" actId="478"/>
          <ac:picMkLst>
            <pc:docMk/>
            <pc:sldMk cId="0" sldId="260"/>
            <ac:picMk id="166" creationId="{00000000-0000-0000-0000-000000000000}"/>
          </ac:picMkLst>
        </pc:picChg>
        <pc:cxnChg chg="add mod">
          <ac:chgData name="Kerri Smith" userId="48191b3f69d45519" providerId="LiveId" clId="{C764EE43-7B4F-4A44-A137-250A56D98438}" dt="2022-12-17T01:38:03.543" v="787" actId="1076"/>
          <ac:cxnSpMkLst>
            <pc:docMk/>
            <pc:sldMk cId="0" sldId="260"/>
            <ac:cxnSpMk id="5" creationId="{19665931-8BF8-78E6-3BEF-FC61FD9C07F0}"/>
          </ac:cxnSpMkLst>
        </pc:cxnChg>
        <pc:cxnChg chg="add mod">
          <ac:chgData name="Kerri Smith" userId="48191b3f69d45519" providerId="LiveId" clId="{C764EE43-7B4F-4A44-A137-250A56D98438}" dt="2022-12-17T01:38:24.585" v="800" actId="1035"/>
          <ac:cxnSpMkLst>
            <pc:docMk/>
            <pc:sldMk cId="0" sldId="260"/>
            <ac:cxnSpMk id="6" creationId="{FB3588BD-08E5-4ED4-847B-2366C0F0E6BA}"/>
          </ac:cxnSpMkLst>
        </pc:cxnChg>
      </pc:sldChg>
      <pc:sldChg chg="addSp delSp modSp mod ord modShow">
        <pc:chgData name="Kerri Smith" userId="48191b3f69d45519" providerId="LiveId" clId="{C764EE43-7B4F-4A44-A137-250A56D98438}" dt="2022-12-17T01:54:06.406" v="875"/>
        <pc:sldMkLst>
          <pc:docMk/>
          <pc:sldMk cId="0" sldId="261"/>
        </pc:sldMkLst>
        <pc:spChg chg="mod">
          <ac:chgData name="Kerri Smith" userId="48191b3f69d45519" providerId="LiveId" clId="{C764EE43-7B4F-4A44-A137-250A56D98438}" dt="2022-12-16T23:38:32.374" v="48" actId="20577"/>
          <ac:spMkLst>
            <pc:docMk/>
            <pc:sldMk cId="0" sldId="261"/>
            <ac:spMk id="183" creationId="{00000000-0000-0000-0000-000000000000}"/>
          </ac:spMkLst>
        </pc:spChg>
        <pc:picChg chg="add mod modCrop">
          <ac:chgData name="Kerri Smith" userId="48191b3f69d45519" providerId="LiveId" clId="{C764EE43-7B4F-4A44-A137-250A56D98438}" dt="2022-12-16T23:39:09.205" v="54" actId="1076"/>
          <ac:picMkLst>
            <pc:docMk/>
            <pc:sldMk cId="0" sldId="261"/>
            <ac:picMk id="2" creationId="{21A45D5A-F3A9-15E6-F64D-D715C1503A52}"/>
          </ac:picMkLst>
        </pc:picChg>
        <pc:picChg chg="del">
          <ac:chgData name="Kerri Smith" userId="48191b3f69d45519" providerId="LiveId" clId="{C764EE43-7B4F-4A44-A137-250A56D98438}" dt="2022-12-16T23:38:22.989" v="43" actId="478"/>
          <ac:picMkLst>
            <pc:docMk/>
            <pc:sldMk cId="0" sldId="261"/>
            <ac:picMk id="190" creationId="{00000000-0000-0000-0000-000000000000}"/>
          </ac:picMkLst>
        </pc:picChg>
      </pc:sldChg>
      <pc:sldChg chg="addSp delSp modSp mod ord">
        <pc:chgData name="Kerri Smith" userId="48191b3f69d45519" providerId="LiveId" clId="{C764EE43-7B4F-4A44-A137-250A56D98438}" dt="2022-12-17T02:22:26.866" v="912" actId="478"/>
        <pc:sldMkLst>
          <pc:docMk/>
          <pc:sldMk cId="0" sldId="262"/>
        </pc:sldMkLst>
        <pc:spChg chg="mod">
          <ac:chgData name="Kerri Smith" userId="48191b3f69d45519" providerId="LiveId" clId="{C764EE43-7B4F-4A44-A137-250A56D98438}" dt="2022-12-17T00:56:26.274" v="286" actId="20577"/>
          <ac:spMkLst>
            <pc:docMk/>
            <pc:sldMk cId="0" sldId="262"/>
            <ac:spMk id="202" creationId="{00000000-0000-0000-0000-000000000000}"/>
          </ac:spMkLst>
        </pc:spChg>
        <pc:spChg chg="del">
          <ac:chgData name="Kerri Smith" userId="48191b3f69d45519" providerId="LiveId" clId="{C764EE43-7B4F-4A44-A137-250A56D98438}" dt="2022-12-17T00:56:10.857" v="266" actId="478"/>
          <ac:spMkLst>
            <pc:docMk/>
            <pc:sldMk cId="0" sldId="262"/>
            <ac:spMk id="203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2:19.372" v="910"/>
          <ac:picMkLst>
            <pc:docMk/>
            <pc:sldMk cId="0" sldId="262"/>
            <ac:picMk id="2" creationId="{01102B9E-C132-A176-E240-93120F839185}"/>
          </ac:picMkLst>
        </pc:picChg>
        <pc:picChg chg="add del mod">
          <ac:chgData name="Kerri Smith" userId="48191b3f69d45519" providerId="LiveId" clId="{C764EE43-7B4F-4A44-A137-250A56D98438}" dt="2022-12-17T02:22:26.866" v="912" actId="478"/>
          <ac:picMkLst>
            <pc:docMk/>
            <pc:sldMk cId="0" sldId="262"/>
            <ac:picMk id="3" creationId="{76C0D503-2A1D-FCB3-14EC-6958FF37E85F}"/>
          </ac:picMkLst>
        </pc:picChg>
      </pc:sldChg>
      <pc:sldChg chg="addSp delSp modSp mod ord">
        <pc:chgData name="Kerri Smith" userId="48191b3f69d45519" providerId="LiveId" clId="{C764EE43-7B4F-4A44-A137-250A56D98438}" dt="2022-12-17T02:45:38.606" v="1312" actId="14100"/>
        <pc:sldMkLst>
          <pc:docMk/>
          <pc:sldMk cId="0" sldId="263"/>
        </pc:sldMkLst>
        <pc:spChg chg="add del">
          <ac:chgData name="Kerri Smith" userId="48191b3f69d45519" providerId="LiveId" clId="{C764EE43-7B4F-4A44-A137-250A56D98438}" dt="2022-12-17T00:08:03.217" v="100" actId="478"/>
          <ac:spMkLst>
            <pc:docMk/>
            <pc:sldMk cId="0" sldId="263"/>
            <ac:spMk id="2" creationId="{5B02F8C6-83A4-1CA0-253C-3F96968EC071}"/>
          </ac:spMkLst>
        </pc:spChg>
        <pc:spChg chg="add del mod">
          <ac:chgData name="Kerri Smith" userId="48191b3f69d45519" providerId="LiveId" clId="{C764EE43-7B4F-4A44-A137-250A56D98438}" dt="2022-12-17T00:08:25.594" v="103" actId="478"/>
          <ac:spMkLst>
            <pc:docMk/>
            <pc:sldMk cId="0" sldId="263"/>
            <ac:spMk id="4" creationId="{CC352841-6D84-986A-17AA-4080885F18DA}"/>
          </ac:spMkLst>
        </pc:spChg>
        <pc:spChg chg="add del mod">
          <ac:chgData name="Kerri Smith" userId="48191b3f69d45519" providerId="LiveId" clId="{C764EE43-7B4F-4A44-A137-250A56D98438}" dt="2022-12-17T00:30:55.579" v="115" actId="478"/>
          <ac:spMkLst>
            <pc:docMk/>
            <pc:sldMk cId="0" sldId="263"/>
            <ac:spMk id="5" creationId="{5086FB97-0CE7-7EB6-8D7C-78A5DB7FFEBD}"/>
          </ac:spMkLst>
        </pc:spChg>
        <pc:spChg chg="add del mod">
          <ac:chgData name="Kerri Smith" userId="48191b3f69d45519" providerId="LiveId" clId="{C764EE43-7B4F-4A44-A137-250A56D98438}" dt="2022-12-17T00:31:43.714" v="122" actId="478"/>
          <ac:spMkLst>
            <pc:docMk/>
            <pc:sldMk cId="0" sldId="263"/>
            <ac:spMk id="6" creationId="{57E0BC7A-219A-E4F7-323A-25470B80C924}"/>
          </ac:spMkLst>
        </pc:spChg>
        <pc:spChg chg="add mod ord">
          <ac:chgData name="Kerri Smith" userId="48191b3f69d45519" providerId="LiveId" clId="{C764EE43-7B4F-4A44-A137-250A56D98438}" dt="2022-12-17T00:38:36.873" v="177" actId="2085"/>
          <ac:spMkLst>
            <pc:docMk/>
            <pc:sldMk cId="0" sldId="263"/>
            <ac:spMk id="7" creationId="{2F634D4E-BEC4-C6BE-752F-9AD0C63F434B}"/>
          </ac:spMkLst>
        </pc:spChg>
        <pc:spChg chg="add mod">
          <ac:chgData name="Kerri Smith" userId="48191b3f69d45519" providerId="LiveId" clId="{C764EE43-7B4F-4A44-A137-250A56D98438}" dt="2022-12-17T00:39:49.990" v="185" actId="1037"/>
          <ac:spMkLst>
            <pc:docMk/>
            <pc:sldMk cId="0" sldId="263"/>
            <ac:spMk id="8" creationId="{84E87F32-5C74-A46A-AAEC-265ED3A09AFF}"/>
          </ac:spMkLst>
        </pc:spChg>
        <pc:spChg chg="mod">
          <ac:chgData name="Kerri Smith" userId="48191b3f69d45519" providerId="LiveId" clId="{C764EE43-7B4F-4A44-A137-250A56D98438}" dt="2022-12-17T00:40:02.250" v="187"/>
          <ac:spMkLst>
            <pc:docMk/>
            <pc:sldMk cId="0" sldId="263"/>
            <ac:spMk id="11" creationId="{565ECDD5-E602-9C81-6495-A8A2C0D825D4}"/>
          </ac:spMkLst>
        </pc:spChg>
        <pc:spChg chg="mod">
          <ac:chgData name="Kerri Smith" userId="48191b3f69d45519" providerId="LiveId" clId="{C764EE43-7B4F-4A44-A137-250A56D98438}" dt="2022-12-17T00:40:31.097" v="193" actId="14100"/>
          <ac:spMkLst>
            <pc:docMk/>
            <pc:sldMk cId="0" sldId="263"/>
            <ac:spMk id="12" creationId="{D2987641-BA60-6E75-100C-57CD9EC889F4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7" creationId="{1B45A3E8-AC41-9BC6-8050-534A6303CD27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8" creationId="{4FE95FE8-06B1-0B98-C9B4-26D14C5E6FCA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9" creationId="{43F9168A-B9E2-1075-F226-581E0A046F1C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20" creationId="{91E09B49-B089-CAE4-3783-59386BBF4495}"/>
          </ac:spMkLst>
        </pc:spChg>
        <pc:spChg chg="add del mod">
          <ac:chgData name="Kerri Smith" userId="48191b3f69d45519" providerId="LiveId" clId="{C764EE43-7B4F-4A44-A137-250A56D98438}" dt="2022-12-17T01:13:55.745" v="726" actId="478"/>
          <ac:spMkLst>
            <pc:docMk/>
            <pc:sldMk cId="0" sldId="263"/>
            <ac:spMk id="23" creationId="{F2DFDC35-32EF-259B-D441-652113D7DCE3}"/>
          </ac:spMkLst>
        </pc:spChg>
        <pc:spChg chg="add del mod">
          <ac:chgData name="Kerri Smith" userId="48191b3f69d45519" providerId="LiveId" clId="{C764EE43-7B4F-4A44-A137-250A56D98438}" dt="2022-12-17T02:27:04.659" v="1042" actId="478"/>
          <ac:spMkLst>
            <pc:docMk/>
            <pc:sldMk cId="0" sldId="263"/>
            <ac:spMk id="26" creationId="{031E9F18-32FE-80D2-EAA5-6240B54B0E50}"/>
          </ac:spMkLst>
        </pc:spChg>
        <pc:spChg chg="add del mod">
          <ac:chgData name="Kerri Smith" userId="48191b3f69d45519" providerId="LiveId" clId="{C764EE43-7B4F-4A44-A137-250A56D98438}" dt="2022-12-17T02:28:55.673" v="1067" actId="478"/>
          <ac:spMkLst>
            <pc:docMk/>
            <pc:sldMk cId="0" sldId="263"/>
            <ac:spMk id="28" creationId="{1FE027B0-A53A-7C93-A625-4EF82E85E3C6}"/>
          </ac:spMkLst>
        </pc:spChg>
        <pc:spChg chg="add del mod">
          <ac:chgData name="Kerri Smith" userId="48191b3f69d45519" providerId="LiveId" clId="{C764EE43-7B4F-4A44-A137-250A56D98438}" dt="2022-12-17T02:28:47.789" v="1066" actId="478"/>
          <ac:spMkLst>
            <pc:docMk/>
            <pc:sldMk cId="0" sldId="263"/>
            <ac:spMk id="30" creationId="{AFC603B1-94F9-1DF5-1783-9EF5188BBD7B}"/>
          </ac:spMkLst>
        </pc:spChg>
        <pc:spChg chg="add del mod">
          <ac:chgData name="Kerri Smith" userId="48191b3f69d45519" providerId="LiveId" clId="{C764EE43-7B4F-4A44-A137-250A56D98438}" dt="2022-12-17T02:28:45.467" v="1065" actId="478"/>
          <ac:spMkLst>
            <pc:docMk/>
            <pc:sldMk cId="0" sldId="263"/>
            <ac:spMk id="32" creationId="{3238738C-4D70-C7EE-4CE4-52AE2B56E17A}"/>
          </ac:spMkLst>
        </pc:spChg>
        <pc:spChg chg="add del mod">
          <ac:chgData name="Kerri Smith" userId="48191b3f69d45519" providerId="LiveId" clId="{C764EE43-7B4F-4A44-A137-250A56D98438}" dt="2022-12-17T02:28:43.097" v="1064" actId="478"/>
          <ac:spMkLst>
            <pc:docMk/>
            <pc:sldMk cId="0" sldId="263"/>
            <ac:spMk id="34" creationId="{93256F1A-61A6-5C5B-5539-18DB94361113}"/>
          </ac:spMkLst>
        </pc:spChg>
        <pc:spChg chg="add mod">
          <ac:chgData name="Kerri Smith" userId="48191b3f69d45519" providerId="LiveId" clId="{C764EE43-7B4F-4A44-A137-250A56D98438}" dt="2022-12-17T02:42:24.927" v="1211" actId="1076"/>
          <ac:spMkLst>
            <pc:docMk/>
            <pc:sldMk cId="0" sldId="263"/>
            <ac:spMk id="45" creationId="{2A6F0619-DEE3-BFBA-D084-86CC2620F4F0}"/>
          </ac:spMkLst>
        </pc:spChg>
        <pc:spChg chg="mod">
          <ac:chgData name="Kerri Smith" userId="48191b3f69d45519" providerId="LiveId" clId="{C764EE43-7B4F-4A44-A137-250A56D98438}" dt="2022-12-17T00:40:15.148" v="191" actId="1076"/>
          <ac:spMkLst>
            <pc:docMk/>
            <pc:sldMk cId="0" sldId="263"/>
            <ac:spMk id="222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45:31.626" v="1311" actId="478"/>
          <ac:spMkLst>
            <pc:docMk/>
            <pc:sldMk cId="0" sldId="263"/>
            <ac:spMk id="223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1.592" v="1041" actId="478"/>
          <ac:spMkLst>
            <pc:docMk/>
            <pc:sldMk cId="0" sldId="263"/>
            <ac:spMk id="224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6:59.160" v="1040" actId="478"/>
          <ac:spMkLst>
            <pc:docMk/>
            <pc:sldMk cId="0" sldId="263"/>
            <ac:spMk id="225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9:07.417" v="1155" actId="478"/>
          <ac:spMkLst>
            <pc:docMk/>
            <pc:sldMk cId="0" sldId="263"/>
            <ac:spMk id="22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0:45:57.496" v="227" actId="478"/>
          <ac:spMkLst>
            <pc:docMk/>
            <pc:sldMk cId="0" sldId="263"/>
            <ac:spMk id="22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0:41:14.677" v="199" actId="478"/>
          <ac:spMkLst>
            <pc:docMk/>
            <pc:sldMk cId="0" sldId="263"/>
            <ac:spMk id="228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43:42.449" v="1273" actId="478"/>
          <ac:spMkLst>
            <pc:docMk/>
            <pc:sldMk cId="0" sldId="263"/>
            <ac:spMk id="229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8.874" v="1044" actId="478"/>
          <ac:spMkLst>
            <pc:docMk/>
            <pc:sldMk cId="0" sldId="263"/>
            <ac:spMk id="230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7.159" v="1043" actId="478"/>
          <ac:spMkLst>
            <pc:docMk/>
            <pc:sldMk cId="0" sldId="263"/>
            <ac:spMk id="231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8:03.399" v="1141" actId="478"/>
          <ac:spMkLst>
            <pc:docMk/>
            <pc:sldMk cId="0" sldId="263"/>
            <ac:spMk id="232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21.684" v="1049" actId="478"/>
          <ac:spMkLst>
            <pc:docMk/>
            <pc:sldMk cId="0" sldId="263"/>
            <ac:spMk id="233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24.344" v="1050" actId="478"/>
          <ac:spMkLst>
            <pc:docMk/>
            <pc:sldMk cId="0" sldId="263"/>
            <ac:spMk id="234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5:35.476" v="1113" actId="478"/>
          <ac:spMkLst>
            <pc:docMk/>
            <pc:sldMk cId="0" sldId="263"/>
            <ac:spMk id="235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27:18.474" v="1048" actId="478"/>
          <ac:spMkLst>
            <pc:docMk/>
            <pc:sldMk cId="0" sldId="263"/>
            <ac:spMk id="23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27:16.605" v="1047" actId="478"/>
          <ac:spMkLst>
            <pc:docMk/>
            <pc:sldMk cId="0" sldId="263"/>
            <ac:spMk id="23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3:36.410" v="1101" actId="478"/>
          <ac:spMkLst>
            <pc:docMk/>
            <pc:sldMk cId="0" sldId="263"/>
            <ac:spMk id="254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14.360" v="1046" actId="478"/>
          <ac:spMkLst>
            <pc:docMk/>
            <pc:sldMk cId="0" sldId="263"/>
            <ac:spMk id="255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12.621" v="1045" actId="478"/>
          <ac:spMkLst>
            <pc:docMk/>
            <pc:sldMk cId="0" sldId="263"/>
            <ac:spMk id="256" creationId="{00000000-0000-0000-0000-000000000000}"/>
          </ac:spMkLst>
        </pc:spChg>
        <pc:grpChg chg="add mod ord">
          <ac:chgData name="Kerri Smith" userId="48191b3f69d45519" providerId="LiveId" clId="{C764EE43-7B4F-4A44-A137-250A56D98438}" dt="2022-12-17T00:40:44.556" v="194" actId="164"/>
          <ac:grpSpMkLst>
            <pc:docMk/>
            <pc:sldMk cId="0" sldId="263"/>
            <ac:grpSpMk id="9" creationId="{62B71CBC-0521-7BB0-9FB0-EA1CAF4246C8}"/>
          </ac:grpSpMkLst>
        </pc:grpChg>
        <pc:grpChg chg="add mod">
          <ac:chgData name="Kerri Smith" userId="48191b3f69d45519" providerId="LiveId" clId="{C764EE43-7B4F-4A44-A137-250A56D98438}" dt="2022-12-17T00:40:44.556" v="194" actId="164"/>
          <ac:grpSpMkLst>
            <pc:docMk/>
            <pc:sldMk cId="0" sldId="263"/>
            <ac:grpSpMk id="10" creationId="{41E9D0B4-466A-2B99-916B-AF6EEC130B4C}"/>
          </ac:grpSpMkLst>
        </pc:grpChg>
        <pc:grpChg chg="add mod ord">
          <ac:chgData name="Kerri Smith" userId="48191b3f69d45519" providerId="LiveId" clId="{C764EE43-7B4F-4A44-A137-250A56D98438}" dt="2022-12-17T00:43:46.536" v="213" actId="164"/>
          <ac:grpSpMkLst>
            <pc:docMk/>
            <pc:sldMk cId="0" sldId="263"/>
            <ac:grpSpMk id="13" creationId="{8AA08859-8E4D-3D5A-CB1D-B93BCF438F37}"/>
          </ac:grpSpMkLst>
        </pc:grpChg>
        <pc:grpChg chg="add mod">
          <ac:chgData name="Kerri Smith" userId="48191b3f69d45519" providerId="LiveId" clId="{C764EE43-7B4F-4A44-A137-250A56D98438}" dt="2022-12-17T00:43:46.536" v="213" actId="164"/>
          <ac:grpSpMkLst>
            <pc:docMk/>
            <pc:sldMk cId="0" sldId="263"/>
            <ac:grpSpMk id="14" creationId="{E507A511-682F-EB5A-DB53-68535466B204}"/>
          </ac:grpSpMkLst>
        </pc:grpChg>
        <pc:grpChg chg="mod">
          <ac:chgData name="Kerri Smith" userId="48191b3f69d45519" providerId="LiveId" clId="{C764EE43-7B4F-4A44-A137-250A56D98438}" dt="2022-12-17T00:41:42.548" v="203"/>
          <ac:grpSpMkLst>
            <pc:docMk/>
            <pc:sldMk cId="0" sldId="263"/>
            <ac:grpSpMk id="15" creationId="{79959739-FADA-53B6-A16D-7F4E67F1779A}"/>
          </ac:grpSpMkLst>
        </pc:grpChg>
        <pc:grpChg chg="mod">
          <ac:chgData name="Kerri Smith" userId="48191b3f69d45519" providerId="LiveId" clId="{C764EE43-7B4F-4A44-A137-250A56D98438}" dt="2022-12-17T00:41:42.548" v="203"/>
          <ac:grpSpMkLst>
            <pc:docMk/>
            <pc:sldMk cId="0" sldId="263"/>
            <ac:grpSpMk id="16" creationId="{5EA8FEF2-D981-41D4-5622-332AE0DBC7D7}"/>
          </ac:grpSpMkLst>
        </pc:grpChg>
        <pc:grpChg chg="add del mod">
          <ac:chgData name="Kerri Smith" userId="48191b3f69d45519" providerId="LiveId" clId="{C764EE43-7B4F-4A44-A137-250A56D98438}" dt="2022-12-17T01:13:51.661" v="725" actId="478"/>
          <ac:grpSpMkLst>
            <pc:docMk/>
            <pc:sldMk cId="0" sldId="263"/>
            <ac:grpSpMk id="21" creationId="{FB824F44-3FFC-EFEE-BE8A-75A09CD720F0}"/>
          </ac:grpSpMkLst>
        </pc:grpChg>
        <pc:grpChg chg="add mod ord">
          <ac:chgData name="Kerri Smith" userId="48191b3f69d45519" providerId="LiveId" clId="{C764EE43-7B4F-4A44-A137-250A56D98438}" dt="2022-12-17T02:42:33.751" v="1213" actId="167"/>
          <ac:grpSpMkLst>
            <pc:docMk/>
            <pc:sldMk cId="0" sldId="263"/>
            <ac:grpSpMk id="47" creationId="{448C7827-BC84-1B19-6E3C-C01CD1DFE1CD}"/>
          </ac:grpSpMkLst>
        </pc:grpChg>
        <pc:grpChg chg="del">
          <ac:chgData name="Kerri Smith" userId="48191b3f69d45519" providerId="LiveId" clId="{C764EE43-7B4F-4A44-A137-250A56D98438}" dt="2022-12-17T02:43:40.516" v="1272" actId="478"/>
          <ac:grpSpMkLst>
            <pc:docMk/>
            <pc:sldMk cId="0" sldId="263"/>
            <ac:grpSpMk id="239" creationId="{00000000-0000-0000-0000-000000000000}"/>
          </ac:grpSpMkLst>
        </pc:grpChg>
        <pc:grpChg chg="del">
          <ac:chgData name="Kerri Smith" userId="48191b3f69d45519" providerId="LiveId" clId="{C764EE43-7B4F-4A44-A137-250A56D98438}" dt="2022-12-17T02:43:39.145" v="1271" actId="478"/>
          <ac:grpSpMkLst>
            <pc:docMk/>
            <pc:sldMk cId="0" sldId="263"/>
            <ac:grpSpMk id="242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54.289" v="1140" actId="478"/>
          <ac:grpSpMkLst>
            <pc:docMk/>
            <pc:sldMk cId="0" sldId="263"/>
            <ac:grpSpMk id="245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50.117" v="1139" actId="478"/>
          <ac:grpSpMkLst>
            <pc:docMk/>
            <pc:sldMk cId="0" sldId="263"/>
            <ac:grpSpMk id="248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44.793" v="1137" actId="478"/>
          <ac:grpSpMkLst>
            <pc:docMk/>
            <pc:sldMk cId="0" sldId="263"/>
            <ac:grpSpMk id="251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0:46:26.630" v="233" actId="478"/>
          <ac:grpSpMkLst>
            <pc:docMk/>
            <pc:sldMk cId="0" sldId="263"/>
            <ac:grpSpMk id="257" creationId="{00000000-0000-0000-0000-000000000000}"/>
          </ac:grpSpMkLst>
        </pc:grpChg>
        <pc:graphicFrameChg chg="add del modGraphic">
          <ac:chgData name="Kerri Smith" userId="48191b3f69d45519" providerId="LiveId" clId="{C764EE43-7B4F-4A44-A137-250A56D98438}" dt="2022-12-16T23:40:00.294" v="56" actId="478"/>
          <ac:graphicFrameMkLst>
            <pc:docMk/>
            <pc:sldMk cId="0" sldId="263"/>
            <ac:graphicFrameMk id="2" creationId="{7CD20631-7ED9-F87F-0DAF-58A52BAD25A3}"/>
          </ac:graphicFrameMkLst>
        </pc:graphicFrameChg>
        <pc:picChg chg="add mod ord modCrop">
          <ac:chgData name="Kerri Smith" userId="48191b3f69d45519" providerId="LiveId" clId="{C764EE43-7B4F-4A44-A137-250A56D98438}" dt="2022-12-17T02:42:29.011" v="1212" actId="167"/>
          <ac:picMkLst>
            <pc:docMk/>
            <pc:sldMk cId="0" sldId="263"/>
            <ac:picMk id="3" creationId="{C764B15D-B630-C9CE-1E49-5C4E3EB6843B}"/>
          </ac:picMkLst>
        </pc:picChg>
        <pc:picChg chg="add mod">
          <ac:chgData name="Kerri Smith" userId="48191b3f69d45519" providerId="LiveId" clId="{C764EE43-7B4F-4A44-A137-250A56D98438}" dt="2022-12-17T02:24:20.435" v="1016"/>
          <ac:picMkLst>
            <pc:docMk/>
            <pc:sldMk cId="0" sldId="263"/>
            <ac:picMk id="24" creationId="{4FE2C5E0-0227-38BF-5631-24B5C4777A99}"/>
          </ac:picMkLst>
        </pc:picChg>
        <pc:picChg chg="add del mod">
          <ac:chgData name="Kerri Smith" userId="48191b3f69d45519" providerId="LiveId" clId="{C764EE43-7B4F-4A44-A137-250A56D98438}" dt="2022-12-17T02:31:39.569" v="1076" actId="478"/>
          <ac:picMkLst>
            <pc:docMk/>
            <pc:sldMk cId="0" sldId="263"/>
            <ac:picMk id="35" creationId="{08E59D82-DAA0-D5DC-DE9D-779553F7A14F}"/>
          </ac:picMkLst>
        </pc:picChg>
        <pc:picChg chg="add mod modCrop">
          <ac:chgData name="Kerri Smith" userId="48191b3f69d45519" providerId="LiveId" clId="{C764EE43-7B4F-4A44-A137-250A56D98438}" dt="2022-12-17T02:45:38.606" v="1312" actId="14100"/>
          <ac:picMkLst>
            <pc:docMk/>
            <pc:sldMk cId="0" sldId="263"/>
            <ac:picMk id="36" creationId="{DF1112B8-BA84-FD41-04CC-09261EFD5117}"/>
          </ac:picMkLst>
        </pc:picChg>
        <pc:picChg chg="add mod modCrop">
          <ac:chgData name="Kerri Smith" userId="48191b3f69d45519" providerId="LiveId" clId="{C764EE43-7B4F-4A44-A137-250A56D98438}" dt="2022-12-17T02:45:19.900" v="1308" actId="14100"/>
          <ac:picMkLst>
            <pc:docMk/>
            <pc:sldMk cId="0" sldId="263"/>
            <ac:picMk id="37" creationId="{FA9FCA51-3DB4-2080-C6CD-9BA0DCA75361}"/>
          </ac:picMkLst>
        </pc:picChg>
        <pc:picChg chg="add mod modCrop">
          <ac:chgData name="Kerri Smith" userId="48191b3f69d45519" providerId="LiveId" clId="{C764EE43-7B4F-4A44-A137-250A56D98438}" dt="2022-12-17T02:44:05.495" v="1282" actId="14100"/>
          <ac:picMkLst>
            <pc:docMk/>
            <pc:sldMk cId="0" sldId="263"/>
            <ac:picMk id="38" creationId="{E6FF3795-8742-172C-60C1-44D905BF8A8E}"/>
          </ac:picMkLst>
        </pc:picChg>
        <pc:picChg chg="add mod modCrop">
          <ac:chgData name="Kerri Smith" userId="48191b3f69d45519" providerId="LiveId" clId="{C764EE43-7B4F-4A44-A137-250A56D98438}" dt="2022-12-17T02:45:16.349" v="1307" actId="14100"/>
          <ac:picMkLst>
            <pc:docMk/>
            <pc:sldMk cId="0" sldId="263"/>
            <ac:picMk id="39" creationId="{1A74B26B-0AB3-10A5-3219-0C01EA06FB9C}"/>
          </ac:picMkLst>
        </pc:picChg>
        <pc:picChg chg="add mod ord">
          <ac:chgData name="Kerri Smith" userId="48191b3f69d45519" providerId="LiveId" clId="{C764EE43-7B4F-4A44-A137-250A56D98438}" dt="2022-12-17T02:43:59.747" v="1280" actId="167"/>
          <ac:picMkLst>
            <pc:docMk/>
            <pc:sldMk cId="0" sldId="263"/>
            <ac:picMk id="40" creationId="{F3BDF5A6-4EFA-F208-DCA6-2A1AC251C0E3}"/>
          </ac:picMkLst>
        </pc:picChg>
        <pc:picChg chg="add mod">
          <ac:chgData name="Kerri Smith" userId="48191b3f69d45519" providerId="LiveId" clId="{C764EE43-7B4F-4A44-A137-250A56D98438}" dt="2022-12-17T02:44:57.146" v="1302" actId="1076"/>
          <ac:picMkLst>
            <pc:docMk/>
            <pc:sldMk cId="0" sldId="263"/>
            <ac:picMk id="41" creationId="{055958F6-3C31-B397-0925-D685CF4CAE23}"/>
          </ac:picMkLst>
        </pc:picChg>
        <pc:picChg chg="add mod">
          <ac:chgData name="Kerri Smith" userId="48191b3f69d45519" providerId="LiveId" clId="{C764EE43-7B4F-4A44-A137-250A56D98438}" dt="2022-12-17T02:45:24.620" v="1309" actId="14100"/>
          <ac:picMkLst>
            <pc:docMk/>
            <pc:sldMk cId="0" sldId="263"/>
            <ac:picMk id="42" creationId="{378435CB-BC23-DE70-C051-695B26C36228}"/>
          </ac:picMkLst>
        </pc:picChg>
        <pc:picChg chg="add mod">
          <ac:chgData name="Kerri Smith" userId="48191b3f69d45519" providerId="LiveId" clId="{C764EE43-7B4F-4A44-A137-250A56D98438}" dt="2022-12-17T02:44:43.633" v="1298" actId="1076"/>
          <ac:picMkLst>
            <pc:docMk/>
            <pc:sldMk cId="0" sldId="263"/>
            <ac:picMk id="43" creationId="{109E82B7-63E6-1D7B-AB0F-2AF9015B792E}"/>
          </ac:picMkLst>
        </pc:picChg>
        <pc:picChg chg="add mod modCrop">
          <ac:chgData name="Kerri Smith" userId="48191b3f69d45519" providerId="LiveId" clId="{C764EE43-7B4F-4A44-A137-250A56D98438}" dt="2022-12-17T02:44:36.540" v="1297" actId="1076"/>
          <ac:picMkLst>
            <pc:docMk/>
            <pc:sldMk cId="0" sldId="263"/>
            <ac:picMk id="44" creationId="{02F62250-C935-D55B-05EC-9100702A7C4F}"/>
          </ac:picMkLst>
        </pc:picChg>
        <pc:picChg chg="add mod">
          <ac:chgData name="Kerri Smith" userId="48191b3f69d45519" providerId="LiveId" clId="{C764EE43-7B4F-4A44-A137-250A56D98438}" dt="2022-12-17T02:42:21.978" v="1210" actId="164"/>
          <ac:picMkLst>
            <pc:docMk/>
            <pc:sldMk cId="0" sldId="263"/>
            <ac:picMk id="46" creationId="{B764D314-6AF5-F7D6-E97A-7569D76AA398}"/>
          </ac:picMkLst>
        </pc:picChg>
        <pc:picChg chg="del">
          <ac:chgData name="Kerri Smith" userId="48191b3f69d45519" providerId="LiveId" clId="{C764EE43-7B4F-4A44-A137-250A56D98438}" dt="2022-12-17T00:45:36.705" v="223" actId="478"/>
          <ac:picMkLst>
            <pc:docMk/>
            <pc:sldMk cId="0" sldId="263"/>
            <ac:picMk id="238" creationId="{00000000-0000-0000-0000-000000000000}"/>
          </ac:picMkLst>
        </pc:picChg>
        <pc:picChg chg="add mod">
          <ac:chgData name="Kerri Smith" userId="48191b3f69d45519" providerId="LiveId" clId="{C764EE43-7B4F-4A44-A137-250A56D98438}" dt="2022-12-17T02:45:28.071" v="1310" actId="14100"/>
          <ac:picMkLst>
            <pc:docMk/>
            <pc:sldMk cId="0" sldId="263"/>
            <ac:picMk id="1026" creationId="{E56D1E3F-0A21-E052-709C-3F348A5EE3B1}"/>
          </ac:picMkLst>
        </pc:picChg>
        <pc:picChg chg="add mod">
          <ac:chgData name="Kerri Smith" userId="48191b3f69d45519" providerId="LiveId" clId="{C764EE43-7B4F-4A44-A137-250A56D98438}" dt="2022-12-17T02:44:53.755" v="1301" actId="1076"/>
          <ac:picMkLst>
            <pc:docMk/>
            <pc:sldMk cId="0" sldId="263"/>
            <ac:picMk id="1028" creationId="{CFA56DFD-6CFB-DADE-73E5-B6A29C7FB395}"/>
          </ac:picMkLst>
        </pc:picChg>
      </pc:sldChg>
      <pc:sldChg chg="addSp modSp">
        <pc:chgData name="Kerri Smith" userId="48191b3f69d45519" providerId="LiveId" clId="{C764EE43-7B4F-4A44-A137-250A56D98438}" dt="2022-12-17T02:24:25.363" v="1019"/>
        <pc:sldMkLst>
          <pc:docMk/>
          <pc:sldMk cId="0" sldId="264"/>
        </pc:sldMkLst>
        <pc:picChg chg="add mod">
          <ac:chgData name="Kerri Smith" userId="48191b3f69d45519" providerId="LiveId" clId="{C764EE43-7B4F-4A44-A137-250A56D98438}" dt="2022-12-17T02:24:25.363" v="1019"/>
          <ac:picMkLst>
            <pc:docMk/>
            <pc:sldMk cId="0" sldId="264"/>
            <ac:picMk id="2" creationId="{BF02213E-1B82-8F38-B62E-5A3B5365E85C}"/>
          </ac:picMkLst>
        </pc:picChg>
      </pc:sldChg>
      <pc:sldChg chg="addSp delSp modSp mod modClrScheme chgLayout">
        <pc:chgData name="Kerri Smith" userId="48191b3f69d45519" providerId="LiveId" clId="{C764EE43-7B4F-4A44-A137-250A56D98438}" dt="2022-12-17T02:24:52.647" v="1023" actId="700"/>
        <pc:sldMkLst>
          <pc:docMk/>
          <pc:sldMk cId="0" sldId="265"/>
        </pc:sldMkLst>
        <pc:spChg chg="add del 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3" creationId="{20F8DE5F-266B-BECC-B2FD-7B0F3673F196}"/>
          </ac:spMkLst>
        </pc:spChg>
        <pc:spChg chg="add 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4" creationId="{54EBA87D-3315-9422-48ED-78074AD4C0C1}"/>
          </ac:spMkLst>
        </pc:spChg>
        <pc:spChg chg="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275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35.588" v="1021"/>
          <ac:picMkLst>
            <pc:docMk/>
            <pc:sldMk cId="0" sldId="265"/>
            <ac:picMk id="2" creationId="{54622445-7020-53E5-E937-B90E685D63EE}"/>
          </ac:picMkLst>
        </pc:picChg>
      </pc:sldChg>
      <pc:sldChg chg="addSp modSp mod ord modShow">
        <pc:chgData name="Kerri Smith" userId="48191b3f69d45519" providerId="LiveId" clId="{C764EE43-7B4F-4A44-A137-250A56D98438}" dt="2022-12-17T01:53:49.508" v="868" actId="729"/>
        <pc:sldMkLst>
          <pc:docMk/>
          <pc:sldMk cId="3432790707" sldId="266"/>
        </pc:sldMkLst>
        <pc:picChg chg="add mod">
          <ac:chgData name="Kerri Smith" userId="48191b3f69d45519" providerId="LiveId" clId="{C764EE43-7B4F-4A44-A137-250A56D98438}" dt="2022-12-16T23:21:32.632" v="8" actId="1076"/>
          <ac:picMkLst>
            <pc:docMk/>
            <pc:sldMk cId="3432790707" sldId="266"/>
            <ac:picMk id="3" creationId="{317CC647-7649-010A-D55C-D7FE89BC3E6E}"/>
          </ac:picMkLst>
        </pc:picChg>
      </pc:sldChg>
      <pc:sldChg chg="addSp modSp mod ord modShow">
        <pc:chgData name="Kerri Smith" userId="48191b3f69d45519" providerId="LiveId" clId="{C764EE43-7B4F-4A44-A137-250A56D98438}" dt="2022-12-17T01:53:52.663" v="869" actId="729"/>
        <pc:sldMkLst>
          <pc:docMk/>
          <pc:sldMk cId="2606634357" sldId="267"/>
        </pc:sldMkLst>
        <pc:spChg chg="mod">
          <ac:chgData name="Kerri Smith" userId="48191b3f69d45519" providerId="LiveId" clId="{C764EE43-7B4F-4A44-A137-250A56D98438}" dt="2022-12-16T23:22:42.683" v="12" actId="1076"/>
          <ac:spMkLst>
            <pc:docMk/>
            <pc:sldMk cId="2606634357" sldId="267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6T23:22:44.962" v="13" actId="1076"/>
          <ac:picMkLst>
            <pc:docMk/>
            <pc:sldMk cId="2606634357" sldId="267"/>
            <ac:picMk id="3" creationId="{D1E40CB8-4C64-2FB7-D6EA-A594A67B966E}"/>
          </ac:picMkLst>
        </pc:picChg>
      </pc:sldChg>
      <pc:sldChg chg="addSp delSp modSp mod ord modShow">
        <pc:chgData name="Kerri Smith" userId="48191b3f69d45519" providerId="LiveId" clId="{C764EE43-7B4F-4A44-A137-250A56D98438}" dt="2022-12-17T01:53:56.560" v="871" actId="729"/>
        <pc:sldMkLst>
          <pc:docMk/>
          <pc:sldMk cId="1342501956" sldId="268"/>
        </pc:sldMkLst>
        <pc:spChg chg="mod">
          <ac:chgData name="Kerri Smith" userId="48191b3f69d45519" providerId="LiveId" clId="{C764EE43-7B4F-4A44-A137-250A56D98438}" dt="2022-12-16T23:19:30.652" v="3" actId="1076"/>
          <ac:spMkLst>
            <pc:docMk/>
            <pc:sldMk cId="1342501956" sldId="268"/>
            <ac:spMk id="222" creationId="{00000000-0000-0000-0000-000000000000}"/>
          </ac:spMkLst>
        </pc:spChg>
        <pc:picChg chg="add del mod">
          <ac:chgData name="Kerri Smith" userId="48191b3f69d45519" providerId="LiveId" clId="{C764EE43-7B4F-4A44-A137-250A56D98438}" dt="2022-12-17T00:03:28.814" v="61" actId="478"/>
          <ac:picMkLst>
            <pc:docMk/>
            <pc:sldMk cId="1342501956" sldId="268"/>
            <ac:picMk id="3" creationId="{68F3ECA7-40C1-F49D-8636-34B49A11A12B}"/>
          </ac:picMkLst>
        </pc:picChg>
        <pc:picChg chg="add mod">
          <ac:chgData name="Kerri Smith" userId="48191b3f69d45519" providerId="LiveId" clId="{C764EE43-7B4F-4A44-A137-250A56D98438}" dt="2022-12-17T00:03:51.863" v="67" actId="1076"/>
          <ac:picMkLst>
            <pc:docMk/>
            <pc:sldMk cId="1342501956" sldId="268"/>
            <ac:picMk id="4" creationId="{2B6AA52D-1513-28EF-AA07-5DCE1023B332}"/>
          </ac:picMkLst>
        </pc:picChg>
      </pc:sldChg>
      <pc:sldChg chg="modSp mod ord">
        <pc:chgData name="Kerri Smith" userId="48191b3f69d45519" providerId="LiveId" clId="{C764EE43-7B4F-4A44-A137-250A56D98438}" dt="2022-12-17T01:53:11.663" v="857"/>
        <pc:sldMkLst>
          <pc:docMk/>
          <pc:sldMk cId="3997320500" sldId="269"/>
        </pc:sldMkLst>
        <pc:spChg chg="mod">
          <ac:chgData name="Kerri Smith" userId="48191b3f69d45519" providerId="LiveId" clId="{C764EE43-7B4F-4A44-A137-250A56D98438}" dt="2022-12-17T00:53:01.243" v="245" actId="20577"/>
          <ac:spMkLst>
            <pc:docMk/>
            <pc:sldMk cId="3997320500" sldId="269"/>
            <ac:spMk id="222" creationId="{00000000-0000-0000-0000-000000000000}"/>
          </ac:spMkLst>
        </pc:spChg>
      </pc:sldChg>
      <pc:sldChg chg="modSp mod ord">
        <pc:chgData name="Kerri Smith" userId="48191b3f69d45519" providerId="LiveId" clId="{C764EE43-7B4F-4A44-A137-250A56D98438}" dt="2022-12-17T01:53:22.773" v="865"/>
        <pc:sldMkLst>
          <pc:docMk/>
          <pc:sldMk cId="542105238" sldId="270"/>
        </pc:sldMkLst>
        <pc:spChg chg="mod">
          <ac:chgData name="Kerri Smith" userId="48191b3f69d45519" providerId="LiveId" clId="{C764EE43-7B4F-4A44-A137-250A56D98438}" dt="2022-12-17T00:53:06.717" v="249" actId="20577"/>
          <ac:spMkLst>
            <pc:docMk/>
            <pc:sldMk cId="542105238" sldId="270"/>
            <ac:spMk id="222" creationId="{00000000-0000-0000-0000-000000000000}"/>
          </ac:spMkLst>
        </pc:spChg>
      </pc:sldChg>
      <pc:sldChg chg="addSp modSp ord">
        <pc:chgData name="Kerri Smith" userId="48191b3f69d45519" providerId="LiveId" clId="{C764EE43-7B4F-4A44-A137-250A56D98438}" dt="2022-12-17T02:24:22.935" v="1018"/>
        <pc:sldMkLst>
          <pc:docMk/>
          <pc:sldMk cId="547705362" sldId="271"/>
        </pc:sldMkLst>
        <pc:picChg chg="add mod">
          <ac:chgData name="Kerri Smith" userId="48191b3f69d45519" providerId="LiveId" clId="{C764EE43-7B4F-4A44-A137-250A56D98438}" dt="2022-12-17T02:24:22.935" v="1018"/>
          <ac:picMkLst>
            <pc:docMk/>
            <pc:sldMk cId="547705362" sldId="271"/>
            <ac:picMk id="2" creationId="{378986BB-781B-2E5F-1A20-E148B99E6C8C}"/>
          </ac:picMkLst>
        </pc:picChg>
      </pc:sldChg>
      <pc:sldChg chg="del">
        <pc:chgData name="Kerri Smith" userId="48191b3f69d45519" providerId="LiveId" clId="{C764EE43-7B4F-4A44-A137-250A56D98438}" dt="2022-12-17T00:53:56.683" v="252" actId="2696"/>
        <pc:sldMkLst>
          <pc:docMk/>
          <pc:sldMk cId="503934505" sldId="272"/>
        </pc:sldMkLst>
      </pc:sldChg>
      <pc:sldChg chg="ord">
        <pc:chgData name="Kerri Smith" userId="48191b3f69d45519" providerId="LiveId" clId="{C764EE43-7B4F-4A44-A137-250A56D98438}" dt="2022-12-17T01:53:19.791" v="863"/>
        <pc:sldMkLst>
          <pc:docMk/>
          <pc:sldMk cId="3145247795" sldId="273"/>
        </pc:sldMkLst>
      </pc:sldChg>
      <pc:sldChg chg="addSp modSp mod ord">
        <pc:chgData name="Kerri Smith" userId="48191b3f69d45519" providerId="LiveId" clId="{C764EE43-7B4F-4A44-A137-250A56D98438}" dt="2022-12-17T02:22:44.273" v="918" actId="167"/>
        <pc:sldMkLst>
          <pc:docMk/>
          <pc:sldMk cId="2761159025" sldId="274"/>
        </pc:sldMkLst>
        <pc:picChg chg="add mod ord">
          <ac:chgData name="Kerri Smith" userId="48191b3f69d45519" providerId="LiveId" clId="{C764EE43-7B4F-4A44-A137-250A56D98438}" dt="2022-12-17T02:22:44.273" v="918" actId="167"/>
          <ac:picMkLst>
            <pc:docMk/>
            <pc:sldMk cId="2761159025" sldId="274"/>
            <ac:picMk id="2" creationId="{C4A94B7E-81DB-82B4-27FD-558149FFB4BE}"/>
          </ac:picMkLst>
        </pc:picChg>
        <pc:picChg chg="mod">
          <ac:chgData name="Kerri Smith" userId="48191b3f69d45519" providerId="LiveId" clId="{C764EE43-7B4F-4A44-A137-250A56D98438}" dt="2022-12-17T02:22:41.720" v="917" actId="1076"/>
          <ac:picMkLst>
            <pc:docMk/>
            <pc:sldMk cId="2761159025" sldId="274"/>
            <ac:picMk id="3" creationId="{F1DE72CA-03AD-D741-1220-DAFCD1908F7F}"/>
          </ac:picMkLst>
        </pc:picChg>
      </pc:sldChg>
      <pc:sldChg chg="addSp modSp mod ord">
        <pc:chgData name="Kerri Smith" userId="48191b3f69d45519" providerId="LiveId" clId="{C764EE43-7B4F-4A44-A137-250A56D98438}" dt="2022-12-17T02:23:23.305" v="1010" actId="1036"/>
        <pc:sldMkLst>
          <pc:docMk/>
          <pc:sldMk cId="616937581" sldId="275"/>
        </pc:sldMkLst>
        <pc:spChg chg="mod">
          <ac:chgData name="Kerri Smith" userId="48191b3f69d45519" providerId="LiveId" clId="{C764EE43-7B4F-4A44-A137-250A56D98438}" dt="2022-12-17T02:23:23.305" v="1010" actId="1036"/>
          <ac:spMkLst>
            <pc:docMk/>
            <pc:sldMk cId="616937581" sldId="275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3:15.666" v="1000" actId="167"/>
          <ac:picMkLst>
            <pc:docMk/>
            <pc:sldMk cId="616937581" sldId="275"/>
            <ac:picMk id="2" creationId="{114C9546-D962-7F7B-7EB8-F00C5741D2AC}"/>
          </ac:picMkLst>
        </pc:picChg>
        <pc:picChg chg="mod">
          <ac:chgData name="Kerri Smith" userId="48191b3f69d45519" providerId="LiveId" clId="{C764EE43-7B4F-4A44-A137-250A56D98438}" dt="2022-12-17T02:23:23.305" v="1010" actId="1036"/>
          <ac:picMkLst>
            <pc:docMk/>
            <pc:sldMk cId="616937581" sldId="275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6:14.809" v="1035" actId="1076"/>
        <pc:sldMkLst>
          <pc:docMk/>
          <pc:sldMk cId="2184157158" sldId="276"/>
        </pc:sldMkLst>
        <pc:spChg chg="mod">
          <ac:chgData name="Kerri Smith" userId="48191b3f69d45519" providerId="LiveId" clId="{C764EE43-7B4F-4A44-A137-250A56D98438}" dt="2022-12-17T02:26:14.809" v="1035" actId="1076"/>
          <ac:spMkLst>
            <pc:docMk/>
            <pc:sldMk cId="2184157158" sldId="276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6:05.186" v="1033" actId="167"/>
          <ac:picMkLst>
            <pc:docMk/>
            <pc:sldMk cId="2184157158" sldId="276"/>
            <ac:picMk id="2" creationId="{92BE606F-6B24-2322-2628-E84214C38530}"/>
          </ac:picMkLst>
        </pc:picChg>
        <pc:picChg chg="mod">
          <ac:chgData name="Kerri Smith" userId="48191b3f69d45519" providerId="LiveId" clId="{C764EE43-7B4F-4A44-A137-250A56D98438}" dt="2022-12-17T02:26:10.257" v="1034" actId="1076"/>
          <ac:picMkLst>
            <pc:docMk/>
            <pc:sldMk cId="2184157158" sldId="276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6:00.410" v="1032" actId="1076"/>
        <pc:sldMkLst>
          <pc:docMk/>
          <pc:sldMk cId="1040903729" sldId="277"/>
        </pc:sldMkLst>
        <pc:spChg chg="mod">
          <ac:chgData name="Kerri Smith" userId="48191b3f69d45519" providerId="LiveId" clId="{C764EE43-7B4F-4A44-A137-250A56D98438}" dt="2022-12-17T02:26:00.410" v="1032" actId="1076"/>
          <ac:spMkLst>
            <pc:docMk/>
            <pc:sldMk cId="1040903729" sldId="277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49.106" v="1030" actId="167"/>
          <ac:picMkLst>
            <pc:docMk/>
            <pc:sldMk cId="1040903729" sldId="277"/>
            <ac:picMk id="2" creationId="{9909F2DD-E549-AD7B-7134-8AEBEAF625B3}"/>
          </ac:picMkLst>
        </pc:picChg>
        <pc:picChg chg="mod">
          <ac:chgData name="Kerri Smith" userId="48191b3f69d45519" providerId="LiveId" clId="{C764EE43-7B4F-4A44-A137-250A56D98438}" dt="2022-12-17T02:25:55.478" v="1031" actId="1076"/>
          <ac:picMkLst>
            <pc:docMk/>
            <pc:sldMk cId="1040903729" sldId="277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5:42.959" v="1029" actId="167"/>
        <pc:sldMkLst>
          <pc:docMk/>
          <pc:sldMk cId="1189961950" sldId="278"/>
        </pc:sldMkLst>
        <pc:spChg chg="mod">
          <ac:chgData name="Kerri Smith" userId="48191b3f69d45519" providerId="LiveId" clId="{C764EE43-7B4F-4A44-A137-250A56D98438}" dt="2022-12-17T02:25:38.261" v="1028" actId="1076"/>
          <ac:spMkLst>
            <pc:docMk/>
            <pc:sldMk cId="1189961950" sldId="278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42.959" v="1029" actId="167"/>
          <ac:picMkLst>
            <pc:docMk/>
            <pc:sldMk cId="1189961950" sldId="278"/>
            <ac:picMk id="2" creationId="{040D72BB-C17B-607F-1479-B0863E1E2235}"/>
          </ac:picMkLst>
        </pc:picChg>
        <pc:picChg chg="mod">
          <ac:chgData name="Kerri Smith" userId="48191b3f69d45519" providerId="LiveId" clId="{C764EE43-7B4F-4A44-A137-250A56D98438}" dt="2022-12-17T02:25:32.957" v="1027" actId="1076"/>
          <ac:picMkLst>
            <pc:docMk/>
            <pc:sldMk cId="1189961950" sldId="278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5:24.530" v="1026" actId="167"/>
        <pc:sldMkLst>
          <pc:docMk/>
          <pc:sldMk cId="1854367844" sldId="279"/>
        </pc:sldMkLst>
        <pc:spChg chg="mod">
          <ac:chgData name="Kerri Smith" userId="48191b3f69d45519" providerId="LiveId" clId="{C764EE43-7B4F-4A44-A137-250A56D98438}" dt="2022-12-17T02:25:20.136" v="1025" actId="1076"/>
          <ac:spMkLst>
            <pc:docMk/>
            <pc:sldMk cId="1854367844" sldId="279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24.530" v="1026" actId="167"/>
          <ac:picMkLst>
            <pc:docMk/>
            <pc:sldMk cId="1854367844" sldId="279"/>
            <ac:picMk id="2" creationId="{6577663D-2105-A18F-4F30-864086FF0EC2}"/>
          </ac:picMkLst>
        </pc:picChg>
        <pc:picChg chg="mod">
          <ac:chgData name="Kerri Smith" userId="48191b3f69d45519" providerId="LiveId" clId="{C764EE43-7B4F-4A44-A137-250A56D98438}" dt="2022-12-17T02:25:13.518" v="1024" actId="1076"/>
          <ac:picMkLst>
            <pc:docMk/>
            <pc:sldMk cId="1854367844" sldId="279"/>
            <ac:picMk id="4" creationId="{7C0A6D43-E7AB-2193-ED2C-324CC8D1F686}"/>
          </ac:picMkLst>
        </pc:picChg>
      </pc:sldChg>
      <pc:sldChg chg="addSp modSp ord">
        <pc:chgData name="Kerri Smith" userId="48191b3f69d45519" providerId="LiveId" clId="{C764EE43-7B4F-4A44-A137-250A56D98438}" dt="2022-12-17T02:24:17.690" v="1015"/>
        <pc:sldMkLst>
          <pc:docMk/>
          <pc:sldMk cId="3554329671" sldId="280"/>
        </pc:sldMkLst>
        <pc:picChg chg="add mod">
          <ac:chgData name="Kerri Smith" userId="48191b3f69d45519" providerId="LiveId" clId="{C764EE43-7B4F-4A44-A137-250A56D98438}" dt="2022-12-17T02:24:17.690" v="1015"/>
          <ac:picMkLst>
            <pc:docMk/>
            <pc:sldMk cId="3554329671" sldId="280"/>
            <ac:picMk id="2" creationId="{DECF6BC7-4C8C-D97C-1269-20ACE5BEB89C}"/>
          </ac:picMkLst>
        </pc:picChg>
      </pc:sldChg>
      <pc:sldChg chg="addSp modSp add mod ord modShow">
        <pc:chgData name="Kerri Smith" userId="48191b3f69d45519" providerId="LiveId" clId="{C764EE43-7B4F-4A44-A137-250A56D98438}" dt="2022-12-17T01:53:54.540" v="870" actId="729"/>
        <pc:sldMkLst>
          <pc:docMk/>
          <pc:sldMk cId="2832988847" sldId="281"/>
        </pc:sldMkLst>
        <pc:spChg chg="mod">
          <ac:chgData name="Kerri Smith" userId="48191b3f69d45519" providerId="LiveId" clId="{C764EE43-7B4F-4A44-A137-250A56D98438}" dt="2022-12-17T00:04:38.618" v="75" actId="20577"/>
          <ac:spMkLst>
            <pc:docMk/>
            <pc:sldMk cId="2832988847" sldId="281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0:04:55.794" v="82" actId="1076"/>
          <ac:picMkLst>
            <pc:docMk/>
            <pc:sldMk cId="2832988847" sldId="281"/>
            <ac:picMk id="3" creationId="{6F551BC3-3B36-825C-79A6-DBCA6845C21B}"/>
          </ac:picMkLst>
        </pc:picChg>
        <pc:picChg chg="mod">
          <ac:chgData name="Kerri Smith" userId="48191b3f69d45519" providerId="LiveId" clId="{C764EE43-7B4F-4A44-A137-250A56D98438}" dt="2022-12-17T00:04:59.515" v="83" actId="14100"/>
          <ac:picMkLst>
            <pc:docMk/>
            <pc:sldMk cId="2832988847" sldId="281"/>
            <ac:picMk id="4" creationId="{2B6AA52D-1513-28EF-AA07-5DCE1023B332}"/>
          </ac:picMkLst>
        </pc:picChg>
      </pc:sldChg>
      <pc:sldChg chg="addSp delSp modSp add mod ord modShow">
        <pc:chgData name="Kerri Smith" userId="48191b3f69d45519" providerId="LiveId" clId="{C764EE43-7B4F-4A44-A137-250A56D98438}" dt="2022-12-17T01:53:58.679" v="872" actId="729"/>
        <pc:sldMkLst>
          <pc:docMk/>
          <pc:sldMk cId="2278710372" sldId="282"/>
        </pc:sldMkLst>
        <pc:spChg chg="mod">
          <ac:chgData name="Kerri Smith" userId="48191b3f69d45519" providerId="LiveId" clId="{C764EE43-7B4F-4A44-A137-250A56D98438}" dt="2022-12-17T00:05:37.813" v="96" actId="1076"/>
          <ac:spMkLst>
            <pc:docMk/>
            <pc:sldMk cId="2278710372" sldId="282"/>
            <ac:spMk id="222" creationId="{00000000-0000-0000-0000-000000000000}"/>
          </ac:spMkLst>
        </pc:spChg>
        <pc:picChg chg="del">
          <ac:chgData name="Kerri Smith" userId="48191b3f69d45519" providerId="LiveId" clId="{C764EE43-7B4F-4A44-A137-250A56D98438}" dt="2022-12-17T00:05:09.369" v="86" actId="478"/>
          <ac:picMkLst>
            <pc:docMk/>
            <pc:sldMk cId="2278710372" sldId="282"/>
            <ac:picMk id="3" creationId="{6F551BC3-3B36-825C-79A6-DBCA6845C21B}"/>
          </ac:picMkLst>
        </pc:picChg>
        <pc:picChg chg="del">
          <ac:chgData name="Kerri Smith" userId="48191b3f69d45519" providerId="LiveId" clId="{C764EE43-7B4F-4A44-A137-250A56D98438}" dt="2022-12-17T00:05:08.803" v="85" actId="478"/>
          <ac:picMkLst>
            <pc:docMk/>
            <pc:sldMk cId="2278710372" sldId="282"/>
            <ac:picMk id="4" creationId="{2B6AA52D-1513-28EF-AA07-5DCE1023B332}"/>
          </ac:picMkLst>
        </pc:picChg>
        <pc:picChg chg="add mod">
          <ac:chgData name="Kerri Smith" userId="48191b3f69d45519" providerId="LiveId" clId="{C764EE43-7B4F-4A44-A137-250A56D98438}" dt="2022-12-17T00:05:28.673" v="92" actId="1076"/>
          <ac:picMkLst>
            <pc:docMk/>
            <pc:sldMk cId="2278710372" sldId="282"/>
            <ac:picMk id="5" creationId="{0C0FD714-F12B-476E-708B-9260E54DA85E}"/>
          </ac:picMkLst>
        </pc:picChg>
      </pc:sldChg>
      <pc:sldChg chg="addSp delSp modSp add mod ord modShow">
        <pc:chgData name="Kerri Smith" userId="48191b3f69d45519" providerId="LiveId" clId="{C764EE43-7B4F-4A44-A137-250A56D98438}" dt="2022-12-17T02:24:21.744" v="1017"/>
        <pc:sldMkLst>
          <pc:docMk/>
          <pc:sldMk cId="1287475251" sldId="283"/>
        </pc:sldMkLst>
        <pc:spChg chg="mod">
          <ac:chgData name="Kerri Smith" userId="48191b3f69d45519" providerId="LiveId" clId="{C764EE43-7B4F-4A44-A137-250A56D98438}" dt="2022-12-17T01:17:04.141" v="755" actId="20577"/>
          <ac:spMkLst>
            <pc:docMk/>
            <pc:sldMk cId="1287475251" sldId="283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21.744" v="1017"/>
          <ac:picMkLst>
            <pc:docMk/>
            <pc:sldMk cId="1287475251" sldId="283"/>
            <ac:picMk id="2" creationId="{C7815F65-C75A-BBEE-C288-36597C862574}"/>
          </ac:picMkLst>
        </pc:picChg>
        <pc:picChg chg="del">
          <ac:chgData name="Kerri Smith" userId="48191b3f69d45519" providerId="LiveId" clId="{C764EE43-7B4F-4A44-A137-250A56D98438}" dt="2022-12-17T01:16:58.180" v="745" actId="478"/>
          <ac:picMkLst>
            <pc:docMk/>
            <pc:sldMk cId="1287475251" sldId="283"/>
            <ac:picMk id="3" creationId="{74F31E6D-E1E0-37E3-5D79-03B51095FBB1}"/>
          </ac:picMkLst>
        </pc:picChg>
      </pc:sldChg>
      <pc:sldChg chg="delSp modSp add mod ord">
        <pc:chgData name="Kerri Smith" userId="48191b3f69d45519" providerId="LiveId" clId="{C764EE43-7B4F-4A44-A137-250A56D98438}" dt="2022-12-17T01:53:13.385" v="859"/>
        <pc:sldMkLst>
          <pc:docMk/>
          <pc:sldMk cId="3898815520" sldId="284"/>
        </pc:sldMkLst>
        <pc:spChg chg="mod">
          <ac:chgData name="Kerri Smith" userId="48191b3f69d45519" providerId="LiveId" clId="{C764EE43-7B4F-4A44-A137-250A56D98438}" dt="2022-12-17T01:16:39.010" v="744" actId="20577"/>
          <ac:spMkLst>
            <pc:docMk/>
            <pc:sldMk cId="3898815520" sldId="284"/>
            <ac:spMk id="222" creationId="{00000000-0000-0000-0000-000000000000}"/>
          </ac:spMkLst>
        </pc:spChg>
        <pc:picChg chg="del">
          <ac:chgData name="Kerri Smith" userId="48191b3f69d45519" providerId="LiveId" clId="{C764EE43-7B4F-4A44-A137-250A56D98438}" dt="2022-12-17T01:16:34.396" v="735" actId="478"/>
          <ac:picMkLst>
            <pc:docMk/>
            <pc:sldMk cId="3898815520" sldId="284"/>
            <ac:picMk id="3" creationId="{D1E40CB8-4C64-2FB7-D6EA-A594A67B96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67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815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39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04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860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4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Rey - 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Antonio – Chief architect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Caleb – Administrator web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Mike - 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Lora - 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Kerri - Documentation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64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593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02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963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6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99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861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97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ct val="100000"/>
            </a:pPr>
            <a:r>
              <a:rPr lang="en-GB" dirty="0"/>
              <a:t>To build a service that hosts a platform of  microservices that are combined to make a playground for fledgling developers.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The services are containerized and use ECS,  </a:t>
            </a:r>
            <a:r>
              <a:rPr lang="en-GB" dirty="0" err="1"/>
              <a:t>Fargate</a:t>
            </a:r>
            <a:r>
              <a:rPr lang="en-GB" dirty="0"/>
              <a:t> to provide a serverless infrastructure and auto scale according to user traffic.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Our infrastructure includes Terraform as </a:t>
            </a:r>
            <a:r>
              <a:rPr lang="en-GB" dirty="0" err="1"/>
              <a:t>IaC</a:t>
            </a:r>
            <a:r>
              <a:rPr lang="en-GB" dirty="0"/>
              <a:t> (Infrastructure as Code) and Docker for configuration of containers.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8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13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2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5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5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5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B4CAB-D3BE-D501-1520-72687772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801" y="1492774"/>
            <a:ext cx="4604399" cy="2157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9F2DD-E549-AD7B-7134-8AEBEAF6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2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172114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04090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D72BB-C17B-607F-1479-B0863E1E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1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1899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7663D-2105-A18F-4F30-864086FF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1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5994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85436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40" y="496865"/>
            <a:ext cx="5031459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67567" y="315790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F6BC7-4C8C-D97C-1269-20ACE5BEB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2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F3BDF5A6-4EFA-F208-DCA6-2A1AC251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511" y="1165435"/>
            <a:ext cx="883055" cy="70368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48C7827-BC84-1B19-6E3C-C01CD1DFE1CD}"/>
              </a:ext>
            </a:extLst>
          </p:cNvPr>
          <p:cNvGrpSpPr/>
          <p:nvPr/>
        </p:nvGrpSpPr>
        <p:grpSpPr>
          <a:xfrm>
            <a:off x="2042383" y="1415412"/>
            <a:ext cx="5029254" cy="2897287"/>
            <a:chOff x="2042383" y="1415412"/>
            <a:chExt cx="5029254" cy="28972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4B15D-B630-C9CE-1E49-5C4E3EB68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845" t="5768" r="13382" b="5452"/>
            <a:stretch/>
          </p:blipFill>
          <p:spPr>
            <a:xfrm>
              <a:off x="2042383" y="1415412"/>
              <a:ext cx="5029254" cy="2897287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A6F0619-DEE3-BFBA-D084-86CC2620F4F0}"/>
                </a:ext>
              </a:extLst>
            </p:cNvPr>
            <p:cNvSpPr/>
            <p:nvPr/>
          </p:nvSpPr>
          <p:spPr>
            <a:xfrm>
              <a:off x="3246557" y="2595095"/>
              <a:ext cx="575936" cy="4878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T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764D314-6AF5-F7D6-E97A-7569D76A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8947" y="2640457"/>
              <a:ext cx="603556" cy="512108"/>
            </a:xfrm>
            <a:prstGeom prst="rect">
              <a:avLst/>
            </a:prstGeom>
          </p:spPr>
        </p:pic>
      </p:grpSp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09004" y="33413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Our Process</a:t>
            </a:r>
            <a:endParaRPr sz="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E2C5E0-0227-38BF-5631-24B5C4777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pic>
        <p:nvPicPr>
          <p:cNvPr id="1026" name="Picture 2" descr="UBC GitHub Instructor Guide | Learning Technology Hub">
            <a:extLst>
              <a:ext uri="{FF2B5EF4-FFF2-40B4-BE49-F238E27FC236}">
                <a16:creationId xmlns:a16="http://schemas.microsoft.com/office/drawing/2014/main" id="{E56D1E3F-0A21-E052-709C-3F348A5E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015" y="787646"/>
            <a:ext cx="1064864" cy="5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ss and Media Resources - Docker">
            <a:extLst>
              <a:ext uri="{FF2B5EF4-FFF2-40B4-BE49-F238E27FC236}">
                <a16:creationId xmlns:a16="http://schemas.microsoft.com/office/drawing/2014/main" id="{CFA56DFD-6CFB-DADE-73E5-B6A29C7F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40" y="2312851"/>
            <a:ext cx="765463" cy="65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F1112B8-BA84-FD41-04CC-09261EFD51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970" t="13687" r="11171" b="15591"/>
          <a:stretch/>
        </p:blipFill>
        <p:spPr>
          <a:xfrm>
            <a:off x="1474854" y="3715298"/>
            <a:ext cx="956854" cy="8473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9FCA51-3DB4-2080-C6CD-9BA0DCA753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630" t="8634" r="12379" b="8588"/>
          <a:stretch/>
        </p:blipFill>
        <p:spPr>
          <a:xfrm>
            <a:off x="5066978" y="765149"/>
            <a:ext cx="725526" cy="59987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6FF3795-8742-172C-60C1-44D905BF8A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778" t="4312" r="7434" b="5336"/>
          <a:stretch/>
        </p:blipFill>
        <p:spPr>
          <a:xfrm>
            <a:off x="6399511" y="4007566"/>
            <a:ext cx="585739" cy="616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74B26B-0AB3-10A5-3219-0C01EA06FB9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173" t="6606" r="10280" b="27210"/>
          <a:stretch/>
        </p:blipFill>
        <p:spPr>
          <a:xfrm>
            <a:off x="7371698" y="2450892"/>
            <a:ext cx="608247" cy="5328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55958F6-3C31-B397-0925-D685CF4CAE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322" y="1355263"/>
            <a:ext cx="539834" cy="5398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78435CB-BC23-DE70-C051-695B26C36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2573" y="902008"/>
            <a:ext cx="539834" cy="5398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09E82B7-63E6-1D7B-AB0F-2AF9015B79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8947" y="2674025"/>
            <a:ext cx="871797" cy="5230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2F62250-C935-D55B-05EC-9100702A7C4F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73412" y="4454857"/>
            <a:ext cx="2167195" cy="576556"/>
          </a:xfrm>
          <a:prstGeom prst="rect">
            <a:avLst/>
          </a:prstGeom>
          <a:solidFill>
            <a:schemeClr val="lt1">
              <a:alpha val="74000"/>
            </a:schemeClr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 - stack</a:t>
            </a:r>
            <a:endParaRPr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15F65-C75A-BBEE-C288-36597C86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</a:t>
            </a:r>
            <a:endParaRPr sz="800" dirty="0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4F31E6D-E1E0-37E3-5D79-03B51095F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36" b="8979"/>
          <a:stretch/>
        </p:blipFill>
        <p:spPr>
          <a:xfrm>
            <a:off x="1423220" y="1070754"/>
            <a:ext cx="5766619" cy="38600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8986BB-781B-2E5F-1A20-E148B99E6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Vision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xfrm>
            <a:off x="935400" y="1960025"/>
            <a:ext cx="3636600" cy="8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Upgrades and improvements.</a:t>
            </a:r>
            <a:endParaRPr sz="1100"/>
          </a:p>
        </p:txBody>
      </p:sp>
      <p:sp>
        <p:nvSpPr>
          <p:cNvPr id="266" name="Google Shape;266;p26"/>
          <p:cNvSpPr txBox="1"/>
          <p:nvPr/>
        </p:nvSpPr>
        <p:spPr>
          <a:xfrm>
            <a:off x="4572005" y="30736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Subscriptions Services</a:t>
            </a:r>
            <a:endParaRPr/>
          </a:p>
        </p:txBody>
      </p:sp>
      <p:sp>
        <p:nvSpPr>
          <p:cNvPr id="267" name="Google Shape;267;p26"/>
          <p:cNvSpPr txBox="1"/>
          <p:nvPr/>
        </p:nvSpPr>
        <p:spPr>
          <a:xfrm>
            <a:off x="4572005" y="33349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4572005" y="35962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4572005" y="38575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lang="en-GB" sz="1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4572005" y="41188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2213E-1B82-8F38-B62E-5A3B5365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EBA87D-3315-9422-48ED-78074AD4C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22445-7020-53E5-E937-B90E685D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Project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CC647-7649-010A-D55C-D7FE89BC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1024326"/>
            <a:ext cx="7328746" cy="39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EBF407-894E-E92A-E7E7-0FCAB588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505" y="1823101"/>
            <a:ext cx="3318713" cy="1555387"/>
          </a:xfrm>
          <a:prstGeom prst="rect">
            <a:avLst/>
          </a:prstGeom>
        </p:spPr>
      </p:pic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8326" y="201450"/>
            <a:ext cx="1445400" cy="5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 b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</a:rPr>
              <a:t>CFO</a:t>
            </a:r>
            <a:endParaRPr sz="600" b="1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23BF63-8FF2-3897-0124-22E0A68B2867}"/>
              </a:ext>
            </a:extLst>
          </p:cNvPr>
          <p:cNvGrpSpPr/>
          <p:nvPr/>
        </p:nvGrpSpPr>
        <p:grpSpPr>
          <a:xfrm>
            <a:off x="3139359" y="504155"/>
            <a:ext cx="2163795" cy="960984"/>
            <a:chOff x="3139359" y="504155"/>
            <a:chExt cx="2163795" cy="960984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4088754" y="676847"/>
              <a:ext cx="1214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Rey Rivera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PM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2E8F19-023A-8EB0-EA94-0117B3FF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359" y="504155"/>
              <a:ext cx="968491" cy="9609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B72912-1FB0-69B4-C8FF-6820C48BD325}"/>
              </a:ext>
            </a:extLst>
          </p:cNvPr>
          <p:cNvGrpSpPr/>
          <p:nvPr/>
        </p:nvGrpSpPr>
        <p:grpSpPr>
          <a:xfrm>
            <a:off x="4987734" y="1140403"/>
            <a:ext cx="2914425" cy="951318"/>
            <a:chOff x="5545225" y="1249164"/>
            <a:chExt cx="2914425" cy="951318"/>
          </a:xfrm>
        </p:grpSpPr>
        <p:sp>
          <p:nvSpPr>
            <p:cNvPr id="137" name="Google Shape;137;p20"/>
            <p:cNvSpPr txBox="1"/>
            <p:nvPr/>
          </p:nvSpPr>
          <p:spPr>
            <a:xfrm>
              <a:off x="5545225" y="1417023"/>
              <a:ext cx="1967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Antonio Rios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Chief Architect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C410D72-CD36-91A6-1FD4-012E43BE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96659" y="1249164"/>
              <a:ext cx="962991" cy="9513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732FC7-4628-C683-59D6-7D5BD2A7DD07}"/>
              </a:ext>
            </a:extLst>
          </p:cNvPr>
          <p:cNvGrpSpPr/>
          <p:nvPr/>
        </p:nvGrpSpPr>
        <p:grpSpPr>
          <a:xfrm>
            <a:off x="1037473" y="2830421"/>
            <a:ext cx="2272505" cy="951317"/>
            <a:chOff x="641870" y="2764757"/>
            <a:chExt cx="2272505" cy="951317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1590775" y="2932616"/>
              <a:ext cx="1323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Kerri Smith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Picture 2">
              <a:extLst>
                <a:ext uri="{FF2B5EF4-FFF2-40B4-BE49-F238E27FC236}">
                  <a16:creationId xmlns:a16="http://schemas.microsoft.com/office/drawing/2014/main" id="{BE909F4E-2D76-7F00-7F37-72D18E2BC21F}"/>
                </a:ext>
              </a:extLst>
            </p:cNvPr>
            <p:cNvGrpSpPr/>
            <p:nvPr/>
          </p:nvGrpSpPr>
          <p:grpSpPr>
            <a:xfrm>
              <a:off x="641870" y="2764757"/>
              <a:ext cx="957153" cy="951317"/>
              <a:chOff x="641870" y="2764757"/>
              <a:chExt cx="957153" cy="951317"/>
            </a:xfrm>
            <a:solidFill>
              <a:srgbClr val="CCA677"/>
            </a:solidFill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6CE19A-BA56-702B-F9EE-4360A0B64C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947" t="8949"/>
              <a:stretch/>
            </p:blipFill>
            <p:spPr>
              <a:xfrm>
                <a:off x="641870" y="2770642"/>
                <a:ext cx="936727" cy="930841"/>
              </a:xfrm>
              <a:custGeom>
                <a:avLst/>
                <a:gdLst>
                  <a:gd name="connsiteX0" fmla="*/ 1 w 933809"/>
                  <a:gd name="connsiteY0" fmla="*/ 2 h 927972"/>
                  <a:gd name="connsiteX1" fmla="*/ 933810 w 933809"/>
                  <a:gd name="connsiteY1" fmla="*/ 2 h 927972"/>
                  <a:gd name="connsiteX2" fmla="*/ 933810 w 933809"/>
                  <a:gd name="connsiteY2" fmla="*/ 927975 h 927972"/>
                  <a:gd name="connsiteX3" fmla="*/ 1 w 933809"/>
                  <a:gd name="connsiteY3" fmla="*/ 927975 h 92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09" h="927972">
                    <a:moveTo>
                      <a:pt x="1" y="2"/>
                    </a:moveTo>
                    <a:lnTo>
                      <a:pt x="933810" y="2"/>
                    </a:lnTo>
                    <a:lnTo>
                      <a:pt x="933810" y="927975"/>
                    </a:lnTo>
                    <a:lnTo>
                      <a:pt x="1" y="927975"/>
                    </a:lnTo>
                    <a:close/>
                  </a:path>
                </a:pathLst>
              </a:cu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53C99B9-B01F-B31D-A2E9-88382F33F9ED}"/>
                  </a:ext>
                </a:extLst>
              </p:cNvPr>
              <p:cNvSpPr/>
              <p:nvPr/>
            </p:nvSpPr>
            <p:spPr>
              <a:xfrm>
                <a:off x="641870" y="2764757"/>
                <a:ext cx="507758" cy="577794"/>
              </a:xfrm>
              <a:custGeom>
                <a:avLst/>
                <a:gdLst>
                  <a:gd name="connsiteX0" fmla="*/ -111 w 507758"/>
                  <a:gd name="connsiteY0" fmla="*/ -626 h 577794"/>
                  <a:gd name="connsiteX1" fmla="*/ 507648 w 507758"/>
                  <a:gd name="connsiteY1" fmla="*/ -626 h 577794"/>
                  <a:gd name="connsiteX2" fmla="*/ 496495 w 507758"/>
                  <a:gd name="connsiteY2" fmla="*/ 12068 h 577794"/>
                  <a:gd name="connsiteX3" fmla="*/ 14089 w 507758"/>
                  <a:gd name="connsiteY3" fmla="*/ 12068 h 577794"/>
                  <a:gd name="connsiteX4" fmla="*/ 14089 w 507758"/>
                  <a:gd name="connsiteY4" fmla="*/ 561013 h 577794"/>
                  <a:gd name="connsiteX5" fmla="*/ -111 w 507758"/>
                  <a:gd name="connsiteY5" fmla="*/ 57716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-111" y="-626"/>
                    </a:moveTo>
                    <a:lnTo>
                      <a:pt x="507648" y="-626"/>
                    </a:lnTo>
                    <a:lnTo>
                      <a:pt x="496495" y="12068"/>
                    </a:lnTo>
                    <a:lnTo>
                      <a:pt x="14089" y="12068"/>
                    </a:lnTo>
                    <a:lnTo>
                      <a:pt x="14089" y="561013"/>
                    </a:lnTo>
                    <a:lnTo>
                      <a:pt x="-111" y="57716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40B5E42-5F4B-B33C-E2B1-0458076D07E3}"/>
                  </a:ext>
                </a:extLst>
              </p:cNvPr>
              <p:cNvSpPr/>
              <p:nvPr/>
            </p:nvSpPr>
            <p:spPr>
              <a:xfrm>
                <a:off x="1091265" y="3132444"/>
                <a:ext cx="507758" cy="583630"/>
              </a:xfrm>
              <a:custGeom>
                <a:avLst/>
                <a:gdLst>
                  <a:gd name="connsiteX0" fmla="*/ 507648 w 507758"/>
                  <a:gd name="connsiteY0" fmla="*/ 583005 h 583630"/>
                  <a:gd name="connsiteX1" fmla="*/ -111 w 507758"/>
                  <a:gd name="connsiteY1" fmla="*/ 583005 h 583630"/>
                  <a:gd name="connsiteX2" fmla="*/ 10931 w 507758"/>
                  <a:gd name="connsiteY2" fmla="*/ 570311 h 583630"/>
                  <a:gd name="connsiteX3" fmla="*/ 493454 w 507758"/>
                  <a:gd name="connsiteY3" fmla="*/ 570311 h 583630"/>
                  <a:gd name="connsiteX4" fmla="*/ 493454 w 507758"/>
                  <a:gd name="connsiteY4" fmla="*/ 15692 h 583630"/>
                  <a:gd name="connsiteX5" fmla="*/ 507648 w 507758"/>
                  <a:gd name="connsiteY5" fmla="*/ -626 h 5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83630">
                    <a:moveTo>
                      <a:pt x="507648" y="583005"/>
                    </a:moveTo>
                    <a:lnTo>
                      <a:pt x="-111" y="583005"/>
                    </a:lnTo>
                    <a:lnTo>
                      <a:pt x="10931" y="570311"/>
                    </a:lnTo>
                    <a:lnTo>
                      <a:pt x="493454" y="570311"/>
                    </a:lnTo>
                    <a:lnTo>
                      <a:pt x="493454" y="15692"/>
                    </a:lnTo>
                    <a:lnTo>
                      <a:pt x="507648" y="-626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C5E9FD-F16F-3CE6-E875-922F41E2CC2B}"/>
              </a:ext>
            </a:extLst>
          </p:cNvPr>
          <p:cNvGrpSpPr/>
          <p:nvPr/>
        </p:nvGrpSpPr>
        <p:grpSpPr>
          <a:xfrm>
            <a:off x="5826610" y="2688172"/>
            <a:ext cx="2408391" cy="957154"/>
            <a:chOff x="6162725" y="2761839"/>
            <a:chExt cx="2408391" cy="957154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6162725" y="2932616"/>
              <a:ext cx="1445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Michael Major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128C90D-CD49-DBD9-7E35-128ABF1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608125" y="2761839"/>
              <a:ext cx="962991" cy="9571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B4841-9632-9703-2D11-5EF104B2E963}"/>
              </a:ext>
            </a:extLst>
          </p:cNvPr>
          <p:cNvGrpSpPr/>
          <p:nvPr/>
        </p:nvGrpSpPr>
        <p:grpSpPr>
          <a:xfrm>
            <a:off x="3425852" y="3662033"/>
            <a:ext cx="2538816" cy="945587"/>
            <a:chOff x="3425852" y="3662033"/>
            <a:chExt cx="2538816" cy="945587"/>
          </a:xfrm>
        </p:grpSpPr>
        <p:sp>
          <p:nvSpPr>
            <p:cNvPr id="140" name="Google Shape;140;p20"/>
            <p:cNvSpPr txBox="1"/>
            <p:nvPr/>
          </p:nvSpPr>
          <p:spPr>
            <a:xfrm>
              <a:off x="3425852" y="3827026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Lora Lee Barreto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083133-0B8B-2871-5733-755CE3A5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001677" y="3662033"/>
              <a:ext cx="962991" cy="9455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BF7CF3-8534-E7A8-FA8E-A4D5779968A7}"/>
              </a:ext>
            </a:extLst>
          </p:cNvPr>
          <p:cNvGrpSpPr/>
          <p:nvPr/>
        </p:nvGrpSpPr>
        <p:grpSpPr>
          <a:xfrm>
            <a:off x="632000" y="1174148"/>
            <a:ext cx="2556175" cy="955294"/>
            <a:chOff x="526161" y="1245188"/>
            <a:chExt cx="2556175" cy="955294"/>
          </a:xfrm>
        </p:grpSpPr>
        <p:sp>
          <p:nvSpPr>
            <p:cNvPr id="136" name="Google Shape;136;p20"/>
            <p:cNvSpPr txBox="1"/>
            <p:nvPr/>
          </p:nvSpPr>
          <p:spPr>
            <a:xfrm>
              <a:off x="1479436" y="1417023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Caleb </a:t>
              </a:r>
              <a:r>
                <a:rPr lang="en-GB" dirty="0" err="1">
                  <a:latin typeface="Open Sans"/>
                  <a:ea typeface="Open Sans"/>
                  <a:cs typeface="Open Sans"/>
                  <a:sym typeface="Open Sans"/>
                </a:rPr>
                <a:t>Celius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Administrator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Picture 2">
              <a:extLst>
                <a:ext uri="{FF2B5EF4-FFF2-40B4-BE49-F238E27FC236}">
                  <a16:creationId xmlns:a16="http://schemas.microsoft.com/office/drawing/2014/main" id="{6D8866E0-3D73-7999-E3FB-814BD3F1EE3F}"/>
                </a:ext>
              </a:extLst>
            </p:cNvPr>
            <p:cNvGrpSpPr/>
            <p:nvPr/>
          </p:nvGrpSpPr>
          <p:grpSpPr>
            <a:xfrm>
              <a:off x="526161" y="1245188"/>
              <a:ext cx="988465" cy="955294"/>
              <a:chOff x="526161" y="1245188"/>
              <a:chExt cx="988465" cy="955294"/>
            </a:xfrm>
            <a:solidFill>
              <a:srgbClr val="CCA67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34B2CD3-4CE1-1764-DC48-64F03CBE8CCE}"/>
                  </a:ext>
                </a:extLst>
              </p:cNvPr>
              <p:cNvSpPr/>
              <p:nvPr/>
            </p:nvSpPr>
            <p:spPr>
              <a:xfrm>
                <a:off x="526161" y="1249164"/>
                <a:ext cx="513595" cy="583631"/>
              </a:xfrm>
              <a:custGeom>
                <a:avLst/>
                <a:gdLst>
                  <a:gd name="connsiteX0" fmla="*/ -106 w 513595"/>
                  <a:gd name="connsiteY0" fmla="*/ -708 h 583631"/>
                  <a:gd name="connsiteX1" fmla="*/ 513489 w 513595"/>
                  <a:gd name="connsiteY1" fmla="*/ -708 h 583631"/>
                  <a:gd name="connsiteX2" fmla="*/ 502190 w 513595"/>
                  <a:gd name="connsiteY2" fmla="*/ 12132 h 583631"/>
                  <a:gd name="connsiteX3" fmla="*/ 14257 w 513595"/>
                  <a:gd name="connsiteY3" fmla="*/ 12132 h 583631"/>
                  <a:gd name="connsiteX4" fmla="*/ 14257 w 513595"/>
                  <a:gd name="connsiteY4" fmla="*/ 566605 h 583631"/>
                  <a:gd name="connsiteX5" fmla="*/ -106 w 513595"/>
                  <a:gd name="connsiteY5" fmla="*/ 582923 h 58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595" h="583631">
                    <a:moveTo>
                      <a:pt x="-106" y="-708"/>
                    </a:moveTo>
                    <a:lnTo>
                      <a:pt x="513489" y="-708"/>
                    </a:lnTo>
                    <a:lnTo>
                      <a:pt x="502190" y="12132"/>
                    </a:lnTo>
                    <a:lnTo>
                      <a:pt x="14257" y="12132"/>
                    </a:lnTo>
                    <a:lnTo>
                      <a:pt x="14257" y="566605"/>
                    </a:lnTo>
                    <a:lnTo>
                      <a:pt x="-106" y="582923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652CF37-3F23-79D7-76D0-99DB45103E13}"/>
                  </a:ext>
                </a:extLst>
              </p:cNvPr>
              <p:cNvSpPr/>
              <p:nvPr/>
            </p:nvSpPr>
            <p:spPr>
              <a:xfrm>
                <a:off x="975556" y="1622688"/>
                <a:ext cx="507758" cy="577794"/>
              </a:xfrm>
              <a:custGeom>
                <a:avLst/>
                <a:gdLst>
                  <a:gd name="connsiteX0" fmla="*/ 507653 w 507758"/>
                  <a:gd name="connsiteY0" fmla="*/ 577087 h 577794"/>
                  <a:gd name="connsiteX1" fmla="*/ -106 w 507758"/>
                  <a:gd name="connsiteY1" fmla="*/ 577087 h 577794"/>
                  <a:gd name="connsiteX2" fmla="*/ 11047 w 507758"/>
                  <a:gd name="connsiteY2" fmla="*/ 564393 h 577794"/>
                  <a:gd name="connsiteX3" fmla="*/ 493459 w 507758"/>
                  <a:gd name="connsiteY3" fmla="*/ 564393 h 577794"/>
                  <a:gd name="connsiteX4" fmla="*/ 493459 w 507758"/>
                  <a:gd name="connsiteY4" fmla="*/ 15447 h 577794"/>
                  <a:gd name="connsiteX5" fmla="*/ 507653 w 507758"/>
                  <a:gd name="connsiteY5" fmla="*/ -70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507653" y="577087"/>
                    </a:moveTo>
                    <a:lnTo>
                      <a:pt x="-106" y="577087"/>
                    </a:lnTo>
                    <a:lnTo>
                      <a:pt x="11047" y="564393"/>
                    </a:lnTo>
                    <a:lnTo>
                      <a:pt x="493459" y="564393"/>
                    </a:lnTo>
                    <a:lnTo>
                      <a:pt x="493459" y="15447"/>
                    </a:lnTo>
                    <a:lnTo>
                      <a:pt x="507653" y="-70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2854884-D921-EBB5-5C53-1D56D90F9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161" y="1245188"/>
                <a:ext cx="988465" cy="955294"/>
              </a:xfrm>
              <a:custGeom>
                <a:avLst/>
                <a:gdLst>
                  <a:gd name="connsiteX0" fmla="*/ 10 w 869610"/>
                  <a:gd name="connsiteY0" fmla="*/ 9 h 840428"/>
                  <a:gd name="connsiteX1" fmla="*/ 869620 w 869610"/>
                  <a:gd name="connsiteY1" fmla="*/ 9 h 840428"/>
                  <a:gd name="connsiteX2" fmla="*/ 869620 w 869610"/>
                  <a:gd name="connsiteY2" fmla="*/ 840438 h 840428"/>
                  <a:gd name="connsiteX3" fmla="*/ 10 w 869610"/>
                  <a:gd name="connsiteY3" fmla="*/ 840438 h 84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9610" h="840428">
                    <a:moveTo>
                      <a:pt x="10" y="9"/>
                    </a:moveTo>
                    <a:lnTo>
                      <a:pt x="869620" y="9"/>
                    </a:lnTo>
                    <a:lnTo>
                      <a:pt x="869620" y="840438"/>
                    </a:lnTo>
                    <a:lnTo>
                      <a:pt x="10" y="840438"/>
                    </a:lnTo>
                    <a:close/>
                  </a:path>
                </a:pathLst>
              </a:cu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23647" y="1221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Repository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40CB8-4C64-2FB7-D6EA-A594A67B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27" y="953487"/>
            <a:ext cx="7647093" cy="41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16873" y="-17852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Lamda</a:t>
            </a:r>
            <a:endParaRPr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AA52D-1513-28EF-AA07-5DCE1023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873" y="862744"/>
            <a:ext cx="3857690" cy="345186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551BC3-3B36-825C-79A6-DBCA6845C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31" y="975361"/>
            <a:ext cx="4802116" cy="36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88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16873" y="-17852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Jenkins</a:t>
            </a:r>
            <a:endParaRPr sz="8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B6AA52D-1513-28EF-AA07-5DCE1023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0" y="652772"/>
            <a:ext cx="8359300" cy="39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169333" y="-1778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ECS</a:t>
            </a:r>
            <a:endParaRPr sz="8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0FD714-F12B-476E-708B-9260E54D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652772"/>
            <a:ext cx="8805333" cy="425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1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Menu of Solutions</a:t>
            </a:r>
            <a:endParaRPr/>
          </a:p>
        </p:txBody>
      </p:sp>
      <p:pic>
        <p:nvPicPr>
          <p:cNvPr id="173" name="Google Shape;173;p23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624790" y="222118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953599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VScode</a:t>
            </a:r>
            <a:endParaRPr sz="1100"/>
          </a:p>
        </p:txBody>
      </p:sp>
      <p:sp>
        <p:nvSpPr>
          <p:cNvPr id="176" name="Google Shape;176;p23"/>
          <p:cNvSpPr/>
          <p:nvPr/>
        </p:nvSpPr>
        <p:spPr>
          <a:xfrm>
            <a:off x="624790" y="343143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953600" y="3418838"/>
            <a:ext cx="12738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GitHub</a:t>
            </a:r>
            <a:endParaRPr sz="1100"/>
          </a:p>
        </p:txBody>
      </p:sp>
      <p:sp>
        <p:nvSpPr>
          <p:cNvPr id="178" name="Google Shape;178;p23"/>
          <p:cNvSpPr/>
          <p:nvPr/>
        </p:nvSpPr>
        <p:spPr>
          <a:xfrm>
            <a:off x="3646009" y="22212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3966956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Docker</a:t>
            </a:r>
            <a:endParaRPr sz="1100"/>
          </a:p>
        </p:txBody>
      </p:sp>
      <p:sp>
        <p:nvSpPr>
          <p:cNvPr id="180" name="Google Shape;180;p23"/>
          <p:cNvSpPr/>
          <p:nvPr/>
        </p:nvSpPr>
        <p:spPr>
          <a:xfrm>
            <a:off x="3646009" y="34408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974806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Jenkins</a:t>
            </a:r>
            <a:endParaRPr sz="1100"/>
          </a:p>
        </p:txBody>
      </p:sp>
      <p:sp>
        <p:nvSpPr>
          <p:cNvPr id="182" name="Google Shape;182;p23"/>
          <p:cNvSpPr/>
          <p:nvPr/>
        </p:nvSpPr>
        <p:spPr>
          <a:xfrm>
            <a:off x="6980309" y="22086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5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7309106" y="21960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 dirty="0"/>
              <a:t>Games</a:t>
            </a:r>
            <a:endParaRPr sz="1100" dirty="0"/>
          </a:p>
        </p:txBody>
      </p:sp>
      <p:sp>
        <p:nvSpPr>
          <p:cNvPr id="184" name="Google Shape;184;p23"/>
          <p:cNvSpPr/>
          <p:nvPr/>
        </p:nvSpPr>
        <p:spPr>
          <a:xfrm>
            <a:off x="6994146" y="34314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6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7326144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Terraform</a:t>
            </a:r>
            <a:endParaRPr sz="11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475" y="1416300"/>
            <a:ext cx="82157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475" y="2612835"/>
            <a:ext cx="857625" cy="85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7500" y="1376738"/>
            <a:ext cx="1022179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0923" y="2606200"/>
            <a:ext cx="638395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398" y="2645025"/>
            <a:ext cx="2250189" cy="6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A45D5A-F3A9-15E6-F64D-D715C1503A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4" t="7762" r="50444" b="43549"/>
          <a:stretch/>
        </p:blipFill>
        <p:spPr>
          <a:xfrm>
            <a:off x="7528665" y="1527955"/>
            <a:ext cx="948623" cy="7227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Cloudwatch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45247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Iac</a:t>
            </a:r>
            <a:r>
              <a:rPr lang="en-GB" dirty="0">
                <a:solidFill>
                  <a:srgbClr val="000000"/>
                </a:solidFill>
              </a:rPr>
              <a:t> Docker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97320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23647" y="1221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Dockerhub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89881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Iac</a:t>
            </a:r>
            <a:r>
              <a:rPr lang="en-GB" dirty="0">
                <a:solidFill>
                  <a:srgbClr val="000000"/>
                </a:solidFill>
              </a:rPr>
              <a:t> Terraform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4210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Overview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3239C-9FB0-065C-1F2D-396730FEB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545" y="1332850"/>
            <a:ext cx="4143069" cy="3354000"/>
          </a:xfrm>
        </p:spPr>
        <p:txBody>
          <a:bodyPr/>
          <a:lstStyle/>
          <a:p>
            <a:r>
              <a:rPr lang="en-TT" sz="2800" dirty="0"/>
              <a:t>Objectives</a:t>
            </a:r>
          </a:p>
          <a:p>
            <a:r>
              <a:rPr lang="en-TT" sz="2800" dirty="0"/>
              <a:t>Goals</a:t>
            </a:r>
          </a:p>
          <a:p>
            <a:r>
              <a:rPr lang="en-TT" sz="2800" dirty="0"/>
              <a:t>Solution</a:t>
            </a:r>
          </a:p>
          <a:p>
            <a:r>
              <a:rPr lang="en-TT" sz="2800" dirty="0"/>
              <a:t>System Architecture</a:t>
            </a:r>
          </a:p>
          <a:p>
            <a:r>
              <a:rPr lang="en-TT" sz="2800" dirty="0"/>
              <a:t>Pipeline</a:t>
            </a:r>
          </a:p>
          <a:p>
            <a:endParaRPr lang="en-TT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DE09547-6FBD-3A83-C3FE-E80CC1780A21}"/>
              </a:ext>
            </a:extLst>
          </p:cNvPr>
          <p:cNvSpPr txBox="1">
            <a:spLocks/>
          </p:cNvSpPr>
          <p:nvPr/>
        </p:nvSpPr>
        <p:spPr>
          <a:xfrm>
            <a:off x="4793823" y="1332850"/>
            <a:ext cx="3318546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TT" sz="2800" dirty="0"/>
              <a:t>Infrastructure</a:t>
            </a:r>
          </a:p>
          <a:p>
            <a:r>
              <a:rPr lang="en-TT" sz="2800" dirty="0"/>
              <a:t>Application</a:t>
            </a:r>
          </a:p>
          <a:p>
            <a:r>
              <a:rPr lang="en-TT" sz="2800" dirty="0"/>
              <a:t>Backlog</a:t>
            </a:r>
          </a:p>
          <a:p>
            <a:r>
              <a:rPr lang="en-TT" sz="2800" dirty="0"/>
              <a:t>Questions</a:t>
            </a:r>
          </a:p>
          <a:p>
            <a:endParaRPr lang="en-T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B3D63-7E44-90E1-B734-DF0A3E1BF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Our Objective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491582" y="1270196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>
              <a:buSzPct val="100000"/>
            </a:pPr>
            <a:r>
              <a:rPr lang="en-GB" sz="2000" dirty="0"/>
              <a:t>To demonstrate mastery of the CI/CD pipeline</a:t>
            </a:r>
          </a:p>
          <a:p>
            <a:pPr marL="171450" indent="-171450">
              <a:buSzPct val="100000"/>
            </a:pPr>
            <a:r>
              <a:rPr lang="en-GB" sz="2000" dirty="0"/>
              <a:t>To deploy an application to a production environment</a:t>
            </a:r>
          </a:p>
          <a:p>
            <a:pPr marL="171450" indent="-171450">
              <a:buSzPct val="100000"/>
            </a:pPr>
            <a:r>
              <a:rPr lang="en-GB" sz="2000" dirty="0"/>
              <a:t>To utilize and diagram infrastructure as code</a:t>
            </a:r>
          </a:p>
          <a:p>
            <a:pPr marL="171450" indent="-171450">
              <a:buSzPct val="100000"/>
            </a:pPr>
            <a:r>
              <a:rPr lang="en-GB" sz="2000" dirty="0"/>
              <a:t>To demonstrate effective project management</a:t>
            </a:r>
          </a:p>
        </p:txBody>
      </p:sp>
      <p:sp>
        <p:nvSpPr>
          <p:cNvPr id="147" name="Google Shape;147;p21"/>
          <p:cNvSpPr txBox="1"/>
          <p:nvPr/>
        </p:nvSpPr>
        <p:spPr>
          <a:xfrm>
            <a:off x="9923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Production Team</a:t>
            </a:r>
            <a:endParaRPr sz="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229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GB" sz="4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members</a:t>
            </a:r>
            <a:endParaRPr sz="3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21"/>
          <p:cNvCxnSpPr>
            <a:cxnSpLocks/>
          </p:cNvCxnSpPr>
          <p:nvPr/>
        </p:nvCxnSpPr>
        <p:spPr>
          <a:xfrm>
            <a:off x="32243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/>
          <p:nvPr/>
        </p:nvSpPr>
        <p:spPr>
          <a:xfrm>
            <a:off x="36876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Budget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418200" y="348165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$200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USD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1"/>
          <p:cNvCxnSpPr>
            <a:cxnSpLocks/>
          </p:cNvCxnSpPr>
          <p:nvPr/>
        </p:nvCxnSpPr>
        <p:spPr>
          <a:xfrm>
            <a:off x="59196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5" name="Google Shape;155;p21"/>
          <p:cNvSpPr txBox="1"/>
          <p:nvPr/>
        </p:nvSpPr>
        <p:spPr>
          <a:xfrm>
            <a:off x="63829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Timeline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1135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2.5</a:t>
            </a:r>
            <a:r>
              <a:rPr lang="en-GB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wks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03EEF-D1A9-9A92-BA1B-1F517026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Goal</a:t>
            </a:r>
            <a:endParaRPr dirty="0"/>
          </a:p>
        </p:txBody>
      </p:sp>
      <p:pic>
        <p:nvPicPr>
          <p:cNvPr id="164" name="Google Shape;164;p22" descr="Sample wireframe for desktop application"/>
          <p:cNvPicPr preferRelativeResize="0"/>
          <p:nvPr/>
        </p:nvPicPr>
        <p:blipFill rotWithShape="1">
          <a:blip r:embed="rId3">
            <a:alphaModFix/>
          </a:blip>
          <a:srcRect b="24800"/>
          <a:stretch/>
        </p:blipFill>
        <p:spPr>
          <a:xfrm>
            <a:off x="4660603" y="1397909"/>
            <a:ext cx="3696164" cy="2084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82561" y="1397909"/>
            <a:ext cx="3753465" cy="198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We aim to consolidate your development experience by offering an environment that contains pre-configured tools accessible on-demand from any browser.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87A53-587D-E489-3F3B-7EA347256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39"/>
          <a:stretch/>
        </p:blipFill>
        <p:spPr>
          <a:xfrm>
            <a:off x="4648803" y="1398408"/>
            <a:ext cx="3753466" cy="2083992"/>
          </a:xfrm>
          <a:prstGeom prst="rect">
            <a:avLst/>
          </a:prstGeom>
        </p:spPr>
      </p:pic>
      <p:pic>
        <p:nvPicPr>
          <p:cNvPr id="163" name="Google Shape;163;p22" descr="Open Chromebook laptop compute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942" y="1147225"/>
            <a:ext cx="4990010" cy="29590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8;p18">
            <a:extLst>
              <a:ext uri="{FF2B5EF4-FFF2-40B4-BE49-F238E27FC236}">
                <a16:creationId xmlns:a16="http://schemas.microsoft.com/office/drawing/2014/main" id="{F6ED58D3-F934-418A-A530-7A6BBD9DDB67}"/>
              </a:ext>
            </a:extLst>
          </p:cNvPr>
          <p:cNvSpPr txBox="1">
            <a:spLocks/>
          </p:cNvSpPr>
          <p:nvPr/>
        </p:nvSpPr>
        <p:spPr>
          <a:xfrm>
            <a:off x="-83037" y="2320453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GB" sz="4800" dirty="0">
                <a:solidFill>
                  <a:srgbClr val="000000"/>
                </a:solidFill>
              </a:rPr>
              <a:t>Kode</a:t>
            </a:r>
            <a:r>
              <a:rPr lang="en-GB" sz="4800" dirty="0">
                <a:solidFill>
                  <a:schemeClr val="tx2">
                    <a:lumMod val="50000"/>
                  </a:schemeClr>
                </a:solidFill>
              </a:rPr>
              <a:t>SPACE</a:t>
            </a:r>
            <a:endParaRPr lang="en-GB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Google Shape;109;p18">
            <a:extLst>
              <a:ext uri="{FF2B5EF4-FFF2-40B4-BE49-F238E27FC236}">
                <a16:creationId xmlns:a16="http://schemas.microsoft.com/office/drawing/2014/main" id="{1CFF7EF5-DF94-EF13-8724-F73ADCB452DB}"/>
              </a:ext>
            </a:extLst>
          </p:cNvPr>
          <p:cNvSpPr txBox="1">
            <a:spLocks/>
          </p:cNvSpPr>
          <p:nvPr/>
        </p:nvSpPr>
        <p:spPr>
          <a:xfrm>
            <a:off x="-83037" y="3800820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GB" sz="1400" b="1" dirty="0"/>
              <a:t>Consolidated Workstation</a:t>
            </a:r>
          </a:p>
        </p:txBody>
      </p:sp>
      <p:cxnSp>
        <p:nvCxnSpPr>
          <p:cNvPr id="5" name="Google Shape;132;p20">
            <a:extLst>
              <a:ext uri="{FF2B5EF4-FFF2-40B4-BE49-F238E27FC236}">
                <a16:creationId xmlns:a16="http://schemas.microsoft.com/office/drawing/2014/main" id="{19665931-8BF8-78E6-3BEF-FC61FD9C07F0}"/>
              </a:ext>
            </a:extLst>
          </p:cNvPr>
          <p:cNvCxnSpPr/>
          <p:nvPr/>
        </p:nvCxnSpPr>
        <p:spPr>
          <a:xfrm rot="5400000">
            <a:off x="1049247" y="3180946"/>
            <a:ext cx="765900" cy="732000"/>
          </a:xfrm>
          <a:prstGeom prst="bentConnector3">
            <a:avLst>
              <a:gd name="adj1" fmla="val -147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33;p20">
            <a:extLst>
              <a:ext uri="{FF2B5EF4-FFF2-40B4-BE49-F238E27FC236}">
                <a16:creationId xmlns:a16="http://schemas.microsoft.com/office/drawing/2014/main" id="{FB3588BD-08E5-4ED4-847B-2366C0F0E6BA}"/>
              </a:ext>
            </a:extLst>
          </p:cNvPr>
          <p:cNvCxnSpPr/>
          <p:nvPr/>
        </p:nvCxnSpPr>
        <p:spPr>
          <a:xfrm rot="5400000">
            <a:off x="2930481" y="3488659"/>
            <a:ext cx="765900" cy="732000"/>
          </a:xfrm>
          <a:prstGeom prst="bentConnector3">
            <a:avLst>
              <a:gd name="adj1" fmla="val 100715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0B294AD-2614-D181-F5D2-F53276C29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Audience</a:t>
            </a:r>
            <a:endParaRPr sz="1000"/>
          </a:p>
        </p:txBody>
      </p:sp>
      <p:pic>
        <p:nvPicPr>
          <p:cNvPr id="197" name="Google Shape;197;p24" descr="shutterstock_227447065.jpg"/>
          <p:cNvPicPr preferRelativeResize="0"/>
          <p:nvPr/>
        </p:nvPicPr>
        <p:blipFill rotWithShape="1">
          <a:blip r:embed="rId3">
            <a:alphaModFix/>
          </a:blip>
          <a:srcRect t="11982" b="11982"/>
          <a:stretch/>
        </p:blipFill>
        <p:spPr>
          <a:xfrm>
            <a:off x="830400" y="2091180"/>
            <a:ext cx="2501199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00" name="Google Shape;200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Fledgling developers</a:t>
            </a:r>
            <a:endParaRPr sz="1100" dirty="0"/>
          </a:p>
        </p:txBody>
      </p:sp>
      <p:pic>
        <p:nvPicPr>
          <p:cNvPr id="204" name="Google Shape;204;p24" descr="shutterstock_425821354.jpg"/>
          <p:cNvPicPr preferRelativeResize="0"/>
          <p:nvPr/>
        </p:nvPicPr>
        <p:blipFill rotWithShape="1">
          <a:blip r:embed="rId4">
            <a:alphaModFix/>
          </a:blip>
          <a:srcRect t="12034" b="12034"/>
          <a:stretch/>
        </p:blipFill>
        <p:spPr>
          <a:xfrm>
            <a:off x="3332867" y="3359013"/>
            <a:ext cx="2501197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6" name="Google Shape;206;p24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07" name="Google Shape;207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Training Academies</a:t>
            </a:r>
            <a:endParaRPr sz="1100" dirty="0"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Student toolkit</a:t>
            </a:r>
            <a:endParaRPr sz="800"/>
          </a:p>
        </p:txBody>
      </p:sp>
      <p:pic>
        <p:nvPicPr>
          <p:cNvPr id="211" name="Google Shape;211;p24" descr="shutterstock_512483578.jpg"/>
          <p:cNvPicPr preferRelativeResize="0"/>
          <p:nvPr/>
        </p:nvPicPr>
        <p:blipFill rotWithShape="1">
          <a:blip r:embed="rId5">
            <a:alphaModFix/>
          </a:blip>
          <a:srcRect t="11982" b="11982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3" name="Google Shape;213;p24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14" name="Google Shape;214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Independent Learners</a:t>
            </a:r>
            <a:endParaRPr sz="1100"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Learning journey starting point.</a:t>
            </a:r>
            <a:endParaRPr sz="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02B9E-C132-A176-E240-93120F839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94B7E-81DB-82B4-27FD-558149FF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940" y="1056806"/>
            <a:ext cx="5107522" cy="366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15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C9546-D962-7F7B-7EB8-F00C5741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8" y="1216392"/>
            <a:ext cx="5031464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90550" y="3162300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7677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61693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E606F-6B24-2322-2628-E84214C3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2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82930" y="3660823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184157158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uxe">
    <a:dk1>
      <a:srgbClr val="000000"/>
    </a:dk1>
    <a:lt1>
      <a:srgbClr val="FFFFFF"/>
    </a:lt1>
    <a:dk2>
      <a:srgbClr val="B7B7B7"/>
    </a:dk2>
    <a:lt2>
      <a:srgbClr val="CCA677"/>
    </a:lt2>
    <a:accent1>
      <a:srgbClr val="5D4037"/>
    </a:accent1>
    <a:accent2>
      <a:srgbClr val="455A64"/>
    </a:accent2>
    <a:accent3>
      <a:srgbClr val="57BB8A"/>
    </a:accent3>
    <a:accent4>
      <a:srgbClr val="78909C"/>
    </a:accent4>
    <a:accent5>
      <a:srgbClr val="607D8B"/>
    </a:accent5>
    <a:accent6>
      <a:srgbClr val="DCE755"/>
    </a:accent6>
    <a:hlink>
      <a:srgbClr val="607D8B"/>
    </a:hlink>
    <a:folHlink>
      <a:srgbClr val="607D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1585</TotalTime>
  <Words>275</Words>
  <Application>Microsoft Office PowerPoint</Application>
  <PresentationFormat>On-screen Show (16:9)</PresentationFormat>
  <Paragraphs>97</Paragraphs>
  <Slides>28</Slides>
  <Notes>28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Economica</vt:lpstr>
      <vt:lpstr>Raleway</vt:lpstr>
      <vt:lpstr>Lato</vt:lpstr>
      <vt:lpstr>Arial</vt:lpstr>
      <vt:lpstr>Open Sans</vt:lpstr>
      <vt:lpstr>Luxe</vt:lpstr>
      <vt:lpstr>PowerPoint Presentation</vt:lpstr>
      <vt:lpstr>Our Team</vt:lpstr>
      <vt:lpstr>Overview</vt:lpstr>
      <vt:lpstr>Our Objective</vt:lpstr>
      <vt:lpstr>Our Goal</vt:lpstr>
      <vt:lpstr>Our Audience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Our Process</vt:lpstr>
      <vt:lpstr>System Architecture - stack</vt:lpstr>
      <vt:lpstr>System Architecture</vt:lpstr>
      <vt:lpstr>Future Vision</vt:lpstr>
      <vt:lpstr>Thank you.</vt:lpstr>
      <vt:lpstr>Github - Project</vt:lpstr>
      <vt:lpstr>Github - Repository</vt:lpstr>
      <vt:lpstr>Lamda</vt:lpstr>
      <vt:lpstr>Jenkins</vt:lpstr>
      <vt:lpstr>ECS</vt:lpstr>
      <vt:lpstr>Menu of Solutions</vt:lpstr>
      <vt:lpstr>Cloudwatch</vt:lpstr>
      <vt:lpstr>Iac Docker</vt:lpstr>
      <vt:lpstr>Dockerhub</vt:lpstr>
      <vt:lpstr>Iac Terraform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KodeSPACE</dc:title>
  <dc:creator>Ksmith</dc:creator>
  <cp:lastModifiedBy>Kerri Smith</cp:lastModifiedBy>
  <cp:revision>2</cp:revision>
  <dcterms:modified xsi:type="dcterms:W3CDTF">2022-12-17T02:45:49Z</dcterms:modified>
</cp:coreProperties>
</file>